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Lst>
  <p:notesMasterIdLst>
    <p:notesMasterId r:id="rId16"/>
  </p:notesMasterIdLst>
  <p:sldIdLst>
    <p:sldId id="256" r:id="rId4"/>
    <p:sldId id="258" r:id="rId5"/>
    <p:sldId id="268" r:id="rId6"/>
    <p:sldId id="273" r:id="rId7"/>
    <p:sldId id="272" r:id="rId8"/>
    <p:sldId id="270" r:id="rId9"/>
    <p:sldId id="274" r:id="rId10"/>
    <p:sldId id="275" r:id="rId11"/>
    <p:sldId id="278" r:id="rId12"/>
    <p:sldId id="276" r:id="rId13"/>
    <p:sldId id="266" r:id="rId14"/>
    <p:sldId id="261" r:id="rId15"/>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212" autoAdjust="0"/>
    <p:restoredTop sz="88175" autoAdjust="0"/>
  </p:normalViewPr>
  <p:slideViewPr>
    <p:cSldViewPr>
      <p:cViewPr varScale="1">
        <p:scale>
          <a:sx n="40" d="100"/>
          <a:sy n="40" d="100"/>
        </p:scale>
        <p:origin x="1398" y="4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10" Type="http://schemas.openxmlformats.org/officeDocument/2006/relationships/slide" Target="slides/slide7.xml"/><Relationship Id="rId19"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73D4349-9C0F-404C-8E00-E67D437B8D02}" type="datetimeFigureOut">
              <a:rPr lang="it-IT" smtClean="0"/>
              <a:t>14/10/2019</a:t>
            </a:fld>
            <a:endParaRPr lang="it-IT"/>
          </a:p>
        </p:txBody>
      </p:sp>
      <p:sp>
        <p:nvSpPr>
          <p:cNvPr id="4" name="Segnaposto immagin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2A2E2D8-712D-4314-9AF5-F29EE05E9628}" type="slidenum">
              <a:rPr lang="it-IT" smtClean="0"/>
              <a:t>‹N›</a:t>
            </a:fld>
            <a:endParaRPr lang="it-IT"/>
          </a:p>
        </p:txBody>
      </p:sp>
    </p:spTree>
    <p:extLst>
      <p:ext uri="{BB962C8B-B14F-4D97-AF65-F5344CB8AC3E}">
        <p14:creationId xmlns:p14="http://schemas.microsoft.com/office/powerpoint/2010/main" val="6516834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sz="1200" b="0" i="0" u="none" strike="noStrike" dirty="0">
                <a:solidFill>
                  <a:srgbClr val="000000"/>
                </a:solidFill>
                <a:effectLst/>
                <a:latin typeface="Calibri" panose="020F0502020204030204" pitchFamily="34" charset="0"/>
              </a:rPr>
              <a:t>NOTES:</a:t>
            </a:r>
            <a:br>
              <a:rPr lang="en-US" sz="1200" b="0" i="0" u="none" strike="noStrike" dirty="0">
                <a:solidFill>
                  <a:srgbClr val="000000"/>
                </a:solidFill>
                <a:effectLst/>
                <a:latin typeface="Calibri" panose="020F0502020204030204" pitchFamily="34" charset="0"/>
              </a:rPr>
            </a:br>
            <a:r>
              <a:rPr lang="en-US" sz="1200" b="0" i="0" u="none" strike="noStrike" dirty="0">
                <a:solidFill>
                  <a:srgbClr val="000000"/>
                </a:solidFill>
                <a:effectLst/>
                <a:latin typeface="Calibri" panose="020F0502020204030204" pitchFamily="34" charset="0"/>
              </a:rPr>
              <a:t>Use this information during the first part of the step 4, for introducing the topic</a:t>
            </a:r>
            <a:endParaRPr lang="it-IT" dirty="0"/>
          </a:p>
        </p:txBody>
      </p:sp>
      <p:sp>
        <p:nvSpPr>
          <p:cNvPr id="4" name="Segnaposto numero diapositiva 3"/>
          <p:cNvSpPr>
            <a:spLocks noGrp="1"/>
          </p:cNvSpPr>
          <p:nvPr>
            <p:ph type="sldNum" sz="quarter" idx="5"/>
          </p:nvPr>
        </p:nvSpPr>
        <p:spPr/>
        <p:txBody>
          <a:bodyPr/>
          <a:lstStyle/>
          <a:p>
            <a:fld id="{62A2E2D8-712D-4314-9AF5-F29EE05E9628}" type="slidenum">
              <a:rPr lang="it-IT" smtClean="0"/>
              <a:t>3</a:t>
            </a:fld>
            <a:endParaRPr lang="it-IT"/>
          </a:p>
        </p:txBody>
      </p:sp>
    </p:spTree>
    <p:extLst>
      <p:ext uri="{BB962C8B-B14F-4D97-AF65-F5344CB8AC3E}">
        <p14:creationId xmlns:p14="http://schemas.microsoft.com/office/powerpoint/2010/main" val="4528868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sz="1200" b="0" i="0" u="none" strike="noStrike" dirty="0">
                <a:solidFill>
                  <a:srgbClr val="000000"/>
                </a:solidFill>
                <a:effectLst/>
                <a:latin typeface="Calibri" panose="020F0502020204030204" pitchFamily="34" charset="0"/>
              </a:rPr>
              <a:t>NOTES:</a:t>
            </a:r>
            <a:br>
              <a:rPr lang="en-US" sz="1200" b="0" i="0" u="none" strike="noStrike" dirty="0">
                <a:solidFill>
                  <a:srgbClr val="000000"/>
                </a:solidFill>
                <a:effectLst/>
                <a:latin typeface="Calibri" panose="020F0502020204030204" pitchFamily="34" charset="0"/>
              </a:rPr>
            </a:br>
            <a:r>
              <a:rPr lang="en-US" sz="1200" b="0" i="0" u="none" strike="noStrike" dirty="0">
                <a:solidFill>
                  <a:srgbClr val="000000"/>
                </a:solidFill>
                <a:effectLst/>
                <a:latin typeface="Calibri" panose="020F0502020204030204" pitchFamily="34" charset="0"/>
              </a:rPr>
              <a:t>Use this information during the first part of the step 4, for introducing the topic</a:t>
            </a:r>
            <a:endParaRPr lang="it-IT" dirty="0"/>
          </a:p>
        </p:txBody>
      </p:sp>
      <p:sp>
        <p:nvSpPr>
          <p:cNvPr id="4" name="Segnaposto numero diapositiva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2A2E2D8-712D-4314-9AF5-F29EE05E9628}" type="slidenum">
              <a:rPr kumimoji="0" lang="it-IT"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it-IT"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353900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62A2E2D8-712D-4314-9AF5-F29EE05E9628}" type="slidenum">
              <a:rPr lang="it-IT" smtClean="0"/>
              <a:t>8</a:t>
            </a:fld>
            <a:endParaRPr lang="it-IT"/>
          </a:p>
        </p:txBody>
      </p:sp>
    </p:spTree>
    <p:extLst>
      <p:ext uri="{BB962C8B-B14F-4D97-AF65-F5344CB8AC3E}">
        <p14:creationId xmlns:p14="http://schemas.microsoft.com/office/powerpoint/2010/main" val="30144740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62A2E2D8-712D-4314-9AF5-F29EE05E9628}" type="slidenum">
              <a:rPr lang="it-IT" smtClean="0"/>
              <a:t>9</a:t>
            </a:fld>
            <a:endParaRPr lang="it-IT"/>
          </a:p>
        </p:txBody>
      </p:sp>
    </p:spTree>
    <p:extLst>
      <p:ext uri="{BB962C8B-B14F-4D97-AF65-F5344CB8AC3E}">
        <p14:creationId xmlns:p14="http://schemas.microsoft.com/office/powerpoint/2010/main" val="30144740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62A2E2D8-712D-4314-9AF5-F29EE05E9628}" type="slidenum">
              <a:rPr lang="it-IT" smtClean="0"/>
              <a:t>10</a:t>
            </a:fld>
            <a:endParaRPr lang="it-IT"/>
          </a:p>
        </p:txBody>
      </p:sp>
    </p:spTree>
    <p:extLst>
      <p:ext uri="{BB962C8B-B14F-4D97-AF65-F5344CB8AC3E}">
        <p14:creationId xmlns:p14="http://schemas.microsoft.com/office/powerpoint/2010/main" val="30144740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9"/>
        <p:cNvGrpSpPr/>
        <p:nvPr/>
      </p:nvGrpSpPr>
      <p:grpSpPr>
        <a:xfrm>
          <a:off x="0" y="0"/>
          <a:ext cx="0" cy="0"/>
          <a:chOff x="0" y="0"/>
          <a:chExt cx="0" cy="0"/>
        </a:xfrm>
      </p:grpSpPr>
      <p:sp>
        <p:nvSpPr>
          <p:cNvPr id="330" name="Google Shape;330;g5ff9671e07_0_2: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31" name="Google Shape;331;g5ff9671e07_0_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a:t>Fare clic per modificare lo stile del titolo</a:t>
            </a:r>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a:t>Fare clic per modificare lo stile del sottotitolo dello schema</a:t>
            </a:r>
          </a:p>
        </p:txBody>
      </p:sp>
      <p:sp>
        <p:nvSpPr>
          <p:cNvPr id="4" name="Segnaposto data 3"/>
          <p:cNvSpPr>
            <a:spLocks noGrp="1"/>
          </p:cNvSpPr>
          <p:nvPr>
            <p:ph type="dt" sz="half" idx="10"/>
          </p:nvPr>
        </p:nvSpPr>
        <p:spPr/>
        <p:txBody>
          <a:bodyPr/>
          <a:lstStyle/>
          <a:p>
            <a:fld id="{7F49D355-16BD-4E45-BD9A-5EA878CF7CBD}" type="datetimeFigureOut">
              <a:rPr lang="it-IT" smtClean="0"/>
              <a:t>14/10/2019</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7A41E1B-4F70-4964-A407-84C68BE8251C}" type="slidenum">
              <a:rPr lang="it-IT" smtClean="0"/>
              <a:t>‹N›</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7F49D355-16BD-4E45-BD9A-5EA878CF7CBD}" type="datetimeFigureOut">
              <a:rPr lang="it-IT" smtClean="0"/>
              <a:t>14/10/2019</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7A41E1B-4F70-4964-A407-84C68BE8251C}" type="slidenum">
              <a:rPr lang="it-IT" smtClean="0"/>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7F49D355-16BD-4E45-BD9A-5EA878CF7CBD}" type="datetimeFigureOut">
              <a:rPr lang="it-IT" smtClean="0"/>
              <a:t>14/10/2019</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7A41E1B-4F70-4964-A407-84C68BE8251C}" type="slidenum">
              <a:rPr lang="it-IT" smtClean="0"/>
              <a:t>‹N›</a:t>
            </a:fld>
            <a:endParaRPr lang="it-IT"/>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a:t>Fare clic per modificare lo stile del titolo</a:t>
            </a:r>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a:t>Fare clic per modificare lo stile del sottotitolo dello schema</a:t>
            </a:r>
          </a:p>
        </p:txBody>
      </p:sp>
      <p:sp>
        <p:nvSpPr>
          <p:cNvPr id="4" name="Segnaposto data 3"/>
          <p:cNvSpPr>
            <a:spLocks noGrp="1"/>
          </p:cNvSpPr>
          <p:nvPr>
            <p:ph type="dt" sz="half" idx="10"/>
          </p:nvPr>
        </p:nvSpPr>
        <p:spPr/>
        <p:txBody>
          <a:bodyPr/>
          <a:lstStyle/>
          <a:p>
            <a:fld id="{7F49D355-16BD-4E45-BD9A-5EA878CF7CBD}" type="datetimeFigureOut">
              <a:rPr lang="it-IT" smtClean="0">
                <a:solidFill>
                  <a:prstClr val="black">
                    <a:tint val="75000"/>
                  </a:prstClr>
                </a:solidFill>
              </a:rPr>
              <a:pPr/>
              <a:t>14/10/2019</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p>
            <a:fld id="{E7A41E1B-4F70-4964-A407-84C68BE8251C}"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12288431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7F49D355-16BD-4E45-BD9A-5EA878CF7CBD}" type="datetimeFigureOut">
              <a:rPr lang="it-IT" smtClean="0">
                <a:solidFill>
                  <a:prstClr val="black">
                    <a:tint val="75000"/>
                  </a:prstClr>
                </a:solidFill>
              </a:rPr>
              <a:pPr/>
              <a:t>14/10/2019</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p>
            <a:fld id="{E7A41E1B-4F70-4964-A407-84C68BE8251C}"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411888805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a:t>Fare clic per modificare lo stile del titolo</a:t>
            </a:r>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stili del testo dello schema</a:t>
            </a:r>
          </a:p>
        </p:txBody>
      </p:sp>
      <p:sp>
        <p:nvSpPr>
          <p:cNvPr id="4" name="Segnaposto data 3"/>
          <p:cNvSpPr>
            <a:spLocks noGrp="1"/>
          </p:cNvSpPr>
          <p:nvPr>
            <p:ph type="dt" sz="half" idx="10"/>
          </p:nvPr>
        </p:nvSpPr>
        <p:spPr/>
        <p:txBody>
          <a:bodyPr/>
          <a:lstStyle/>
          <a:p>
            <a:fld id="{7F49D355-16BD-4E45-BD9A-5EA878CF7CBD}" type="datetimeFigureOut">
              <a:rPr lang="it-IT" smtClean="0">
                <a:solidFill>
                  <a:prstClr val="black">
                    <a:tint val="75000"/>
                  </a:prstClr>
                </a:solidFill>
              </a:rPr>
              <a:pPr/>
              <a:t>14/10/2019</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p>
            <a:fld id="{E7A41E1B-4F70-4964-A407-84C68BE8251C}"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320161551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p:cNvSpPr>
            <a:spLocks noGrp="1"/>
          </p:cNvSpPr>
          <p:nvPr>
            <p:ph type="dt" sz="half" idx="10"/>
          </p:nvPr>
        </p:nvSpPr>
        <p:spPr/>
        <p:txBody>
          <a:bodyPr/>
          <a:lstStyle/>
          <a:p>
            <a:fld id="{7F49D355-16BD-4E45-BD9A-5EA878CF7CBD}" type="datetimeFigureOut">
              <a:rPr lang="it-IT" smtClean="0">
                <a:solidFill>
                  <a:prstClr val="black">
                    <a:tint val="75000"/>
                  </a:prstClr>
                </a:solidFill>
              </a:rPr>
              <a:pPr/>
              <a:t>14/10/2019</a:t>
            </a:fld>
            <a:endParaRPr lang="it-IT">
              <a:solidFill>
                <a:prstClr val="black">
                  <a:tint val="75000"/>
                </a:prstClr>
              </a:solidFill>
            </a:endParaRPr>
          </a:p>
        </p:txBody>
      </p:sp>
      <p:sp>
        <p:nvSpPr>
          <p:cNvPr id="6" name="Segnaposto piè di pagina 5"/>
          <p:cNvSpPr>
            <a:spLocks noGrp="1"/>
          </p:cNvSpPr>
          <p:nvPr>
            <p:ph type="ftr" sz="quarter" idx="11"/>
          </p:nvPr>
        </p:nvSpPr>
        <p:spPr/>
        <p:txBody>
          <a:bodyPr/>
          <a:lstStyle/>
          <a:p>
            <a:endParaRPr lang="it-IT">
              <a:solidFill>
                <a:prstClr val="black">
                  <a:tint val="75000"/>
                </a:prstClr>
              </a:solidFill>
            </a:endParaRPr>
          </a:p>
        </p:txBody>
      </p:sp>
      <p:sp>
        <p:nvSpPr>
          <p:cNvPr id="7" name="Segnaposto numero diapositiva 6"/>
          <p:cNvSpPr>
            <a:spLocks noGrp="1"/>
          </p:cNvSpPr>
          <p:nvPr>
            <p:ph type="sldNum" sz="quarter" idx="12"/>
          </p:nvPr>
        </p:nvSpPr>
        <p:spPr/>
        <p:txBody>
          <a:bodyPr/>
          <a:lstStyle/>
          <a:p>
            <a:fld id="{E7A41E1B-4F70-4964-A407-84C68BE8251C}"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221942766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a:t>Fare clic per modificare lo stile del titolo</a:t>
            </a:r>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p:cNvSpPr>
            <a:spLocks noGrp="1"/>
          </p:cNvSpPr>
          <p:nvPr>
            <p:ph type="dt" sz="half" idx="10"/>
          </p:nvPr>
        </p:nvSpPr>
        <p:spPr/>
        <p:txBody>
          <a:bodyPr/>
          <a:lstStyle/>
          <a:p>
            <a:fld id="{7F49D355-16BD-4E45-BD9A-5EA878CF7CBD}" type="datetimeFigureOut">
              <a:rPr lang="it-IT" smtClean="0">
                <a:solidFill>
                  <a:prstClr val="black">
                    <a:tint val="75000"/>
                  </a:prstClr>
                </a:solidFill>
              </a:rPr>
              <a:pPr/>
              <a:t>14/10/2019</a:t>
            </a:fld>
            <a:endParaRPr lang="it-IT">
              <a:solidFill>
                <a:prstClr val="black">
                  <a:tint val="75000"/>
                </a:prstClr>
              </a:solidFill>
            </a:endParaRPr>
          </a:p>
        </p:txBody>
      </p:sp>
      <p:sp>
        <p:nvSpPr>
          <p:cNvPr id="8" name="Segnaposto piè di pagina 7"/>
          <p:cNvSpPr>
            <a:spLocks noGrp="1"/>
          </p:cNvSpPr>
          <p:nvPr>
            <p:ph type="ftr" sz="quarter" idx="11"/>
          </p:nvPr>
        </p:nvSpPr>
        <p:spPr/>
        <p:txBody>
          <a:bodyPr/>
          <a:lstStyle/>
          <a:p>
            <a:endParaRPr lang="it-IT">
              <a:solidFill>
                <a:prstClr val="black">
                  <a:tint val="75000"/>
                </a:prstClr>
              </a:solidFill>
            </a:endParaRPr>
          </a:p>
        </p:txBody>
      </p:sp>
      <p:sp>
        <p:nvSpPr>
          <p:cNvPr id="9" name="Segnaposto numero diapositiva 8"/>
          <p:cNvSpPr>
            <a:spLocks noGrp="1"/>
          </p:cNvSpPr>
          <p:nvPr>
            <p:ph type="sldNum" sz="quarter" idx="12"/>
          </p:nvPr>
        </p:nvSpPr>
        <p:spPr/>
        <p:txBody>
          <a:bodyPr/>
          <a:lstStyle/>
          <a:p>
            <a:fld id="{E7A41E1B-4F70-4964-A407-84C68BE8251C}"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140772173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data 2"/>
          <p:cNvSpPr>
            <a:spLocks noGrp="1"/>
          </p:cNvSpPr>
          <p:nvPr>
            <p:ph type="dt" sz="half" idx="10"/>
          </p:nvPr>
        </p:nvSpPr>
        <p:spPr/>
        <p:txBody>
          <a:bodyPr/>
          <a:lstStyle/>
          <a:p>
            <a:fld id="{7F49D355-16BD-4E45-BD9A-5EA878CF7CBD}" type="datetimeFigureOut">
              <a:rPr lang="it-IT" smtClean="0">
                <a:solidFill>
                  <a:prstClr val="black">
                    <a:tint val="75000"/>
                  </a:prstClr>
                </a:solidFill>
              </a:rPr>
              <a:pPr/>
              <a:t>14/10/2019</a:t>
            </a:fld>
            <a:endParaRPr lang="it-IT">
              <a:solidFill>
                <a:prstClr val="black">
                  <a:tint val="75000"/>
                </a:prstClr>
              </a:solidFill>
            </a:endParaRPr>
          </a:p>
        </p:txBody>
      </p:sp>
      <p:sp>
        <p:nvSpPr>
          <p:cNvPr id="4" name="Segnaposto piè di pagina 3"/>
          <p:cNvSpPr>
            <a:spLocks noGrp="1"/>
          </p:cNvSpPr>
          <p:nvPr>
            <p:ph type="ftr" sz="quarter" idx="11"/>
          </p:nvPr>
        </p:nvSpPr>
        <p:spPr/>
        <p:txBody>
          <a:bodyPr/>
          <a:lstStyle/>
          <a:p>
            <a:endParaRPr lang="it-IT">
              <a:solidFill>
                <a:prstClr val="black">
                  <a:tint val="75000"/>
                </a:prstClr>
              </a:solidFill>
            </a:endParaRPr>
          </a:p>
        </p:txBody>
      </p:sp>
      <p:sp>
        <p:nvSpPr>
          <p:cNvPr id="5" name="Segnaposto numero diapositiva 4"/>
          <p:cNvSpPr>
            <a:spLocks noGrp="1"/>
          </p:cNvSpPr>
          <p:nvPr>
            <p:ph type="sldNum" sz="quarter" idx="12"/>
          </p:nvPr>
        </p:nvSpPr>
        <p:spPr/>
        <p:txBody>
          <a:bodyPr/>
          <a:lstStyle/>
          <a:p>
            <a:fld id="{E7A41E1B-4F70-4964-A407-84C68BE8251C}"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29510249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7F49D355-16BD-4E45-BD9A-5EA878CF7CBD}" type="datetimeFigureOut">
              <a:rPr lang="it-IT" smtClean="0">
                <a:solidFill>
                  <a:prstClr val="black">
                    <a:tint val="75000"/>
                  </a:prstClr>
                </a:solidFill>
              </a:rPr>
              <a:pPr/>
              <a:t>14/10/2019</a:t>
            </a:fld>
            <a:endParaRPr lang="it-IT">
              <a:solidFill>
                <a:prstClr val="black">
                  <a:tint val="75000"/>
                </a:prstClr>
              </a:solidFill>
            </a:endParaRPr>
          </a:p>
        </p:txBody>
      </p:sp>
      <p:sp>
        <p:nvSpPr>
          <p:cNvPr id="3" name="Segnaposto piè di pagina 2"/>
          <p:cNvSpPr>
            <a:spLocks noGrp="1"/>
          </p:cNvSpPr>
          <p:nvPr>
            <p:ph type="ftr" sz="quarter" idx="11"/>
          </p:nvPr>
        </p:nvSpPr>
        <p:spPr/>
        <p:txBody>
          <a:bodyPr/>
          <a:lstStyle/>
          <a:p>
            <a:endParaRPr lang="it-IT">
              <a:solidFill>
                <a:prstClr val="black">
                  <a:tint val="75000"/>
                </a:prstClr>
              </a:solidFill>
            </a:endParaRPr>
          </a:p>
        </p:txBody>
      </p:sp>
      <p:sp>
        <p:nvSpPr>
          <p:cNvPr id="4" name="Segnaposto numero diapositiva 3"/>
          <p:cNvSpPr>
            <a:spLocks noGrp="1"/>
          </p:cNvSpPr>
          <p:nvPr>
            <p:ph type="sldNum" sz="quarter" idx="12"/>
          </p:nvPr>
        </p:nvSpPr>
        <p:spPr/>
        <p:txBody>
          <a:bodyPr/>
          <a:lstStyle/>
          <a:p>
            <a:fld id="{E7A41E1B-4F70-4964-A407-84C68BE8251C}"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35865564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a:t>Fare clic per modificare lo stile del titolo</a:t>
            </a:r>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Segnaposto data 4"/>
          <p:cNvSpPr>
            <a:spLocks noGrp="1"/>
          </p:cNvSpPr>
          <p:nvPr>
            <p:ph type="dt" sz="half" idx="10"/>
          </p:nvPr>
        </p:nvSpPr>
        <p:spPr/>
        <p:txBody>
          <a:bodyPr/>
          <a:lstStyle/>
          <a:p>
            <a:fld id="{7F49D355-16BD-4E45-BD9A-5EA878CF7CBD}" type="datetimeFigureOut">
              <a:rPr lang="it-IT" smtClean="0">
                <a:solidFill>
                  <a:prstClr val="black">
                    <a:tint val="75000"/>
                  </a:prstClr>
                </a:solidFill>
              </a:rPr>
              <a:pPr/>
              <a:t>14/10/2019</a:t>
            </a:fld>
            <a:endParaRPr lang="it-IT">
              <a:solidFill>
                <a:prstClr val="black">
                  <a:tint val="75000"/>
                </a:prstClr>
              </a:solidFill>
            </a:endParaRPr>
          </a:p>
        </p:txBody>
      </p:sp>
      <p:sp>
        <p:nvSpPr>
          <p:cNvPr id="6" name="Segnaposto piè di pagina 5"/>
          <p:cNvSpPr>
            <a:spLocks noGrp="1"/>
          </p:cNvSpPr>
          <p:nvPr>
            <p:ph type="ftr" sz="quarter" idx="11"/>
          </p:nvPr>
        </p:nvSpPr>
        <p:spPr/>
        <p:txBody>
          <a:bodyPr/>
          <a:lstStyle/>
          <a:p>
            <a:endParaRPr lang="it-IT">
              <a:solidFill>
                <a:prstClr val="black">
                  <a:tint val="75000"/>
                </a:prstClr>
              </a:solidFill>
            </a:endParaRPr>
          </a:p>
        </p:txBody>
      </p:sp>
      <p:sp>
        <p:nvSpPr>
          <p:cNvPr id="7" name="Segnaposto numero diapositiva 6"/>
          <p:cNvSpPr>
            <a:spLocks noGrp="1"/>
          </p:cNvSpPr>
          <p:nvPr>
            <p:ph type="sldNum" sz="quarter" idx="12"/>
          </p:nvPr>
        </p:nvSpPr>
        <p:spPr/>
        <p:txBody>
          <a:bodyPr/>
          <a:lstStyle/>
          <a:p>
            <a:fld id="{E7A41E1B-4F70-4964-A407-84C68BE8251C}"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10641563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7F49D355-16BD-4E45-BD9A-5EA878CF7CBD}" type="datetimeFigureOut">
              <a:rPr lang="it-IT" smtClean="0"/>
              <a:t>14/10/2019</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7A41E1B-4F70-4964-A407-84C68BE8251C}" type="slidenum">
              <a:rPr lang="it-IT" smtClean="0"/>
              <a:t>‹N›</a:t>
            </a:fld>
            <a:endParaRPr lang="it-IT"/>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a:t>Fare clic per modificare lo stile del titolo</a:t>
            </a:r>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Segnaposto data 4"/>
          <p:cNvSpPr>
            <a:spLocks noGrp="1"/>
          </p:cNvSpPr>
          <p:nvPr>
            <p:ph type="dt" sz="half" idx="10"/>
          </p:nvPr>
        </p:nvSpPr>
        <p:spPr/>
        <p:txBody>
          <a:bodyPr/>
          <a:lstStyle/>
          <a:p>
            <a:fld id="{7F49D355-16BD-4E45-BD9A-5EA878CF7CBD}" type="datetimeFigureOut">
              <a:rPr lang="it-IT" smtClean="0">
                <a:solidFill>
                  <a:prstClr val="black">
                    <a:tint val="75000"/>
                  </a:prstClr>
                </a:solidFill>
              </a:rPr>
              <a:pPr/>
              <a:t>14/10/2019</a:t>
            </a:fld>
            <a:endParaRPr lang="it-IT">
              <a:solidFill>
                <a:prstClr val="black">
                  <a:tint val="75000"/>
                </a:prstClr>
              </a:solidFill>
            </a:endParaRPr>
          </a:p>
        </p:txBody>
      </p:sp>
      <p:sp>
        <p:nvSpPr>
          <p:cNvPr id="6" name="Segnaposto piè di pagina 5"/>
          <p:cNvSpPr>
            <a:spLocks noGrp="1"/>
          </p:cNvSpPr>
          <p:nvPr>
            <p:ph type="ftr" sz="quarter" idx="11"/>
          </p:nvPr>
        </p:nvSpPr>
        <p:spPr/>
        <p:txBody>
          <a:bodyPr/>
          <a:lstStyle/>
          <a:p>
            <a:endParaRPr lang="it-IT">
              <a:solidFill>
                <a:prstClr val="black">
                  <a:tint val="75000"/>
                </a:prstClr>
              </a:solidFill>
            </a:endParaRPr>
          </a:p>
        </p:txBody>
      </p:sp>
      <p:sp>
        <p:nvSpPr>
          <p:cNvPr id="7" name="Segnaposto numero diapositiva 6"/>
          <p:cNvSpPr>
            <a:spLocks noGrp="1"/>
          </p:cNvSpPr>
          <p:nvPr>
            <p:ph type="sldNum" sz="quarter" idx="12"/>
          </p:nvPr>
        </p:nvSpPr>
        <p:spPr/>
        <p:txBody>
          <a:bodyPr/>
          <a:lstStyle/>
          <a:p>
            <a:fld id="{E7A41E1B-4F70-4964-A407-84C68BE8251C}"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312791266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7F49D355-16BD-4E45-BD9A-5EA878CF7CBD}" type="datetimeFigureOut">
              <a:rPr lang="it-IT" smtClean="0">
                <a:solidFill>
                  <a:prstClr val="black">
                    <a:tint val="75000"/>
                  </a:prstClr>
                </a:solidFill>
              </a:rPr>
              <a:pPr/>
              <a:t>14/10/2019</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p>
            <a:fld id="{E7A41E1B-4F70-4964-A407-84C68BE8251C}"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138578164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7F49D355-16BD-4E45-BD9A-5EA878CF7CBD}" type="datetimeFigureOut">
              <a:rPr lang="it-IT" smtClean="0">
                <a:solidFill>
                  <a:prstClr val="black">
                    <a:tint val="75000"/>
                  </a:prstClr>
                </a:solidFill>
              </a:rPr>
              <a:pPr/>
              <a:t>14/10/2019</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p>
            <a:fld id="{E7A41E1B-4F70-4964-A407-84C68BE8251C}"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120103825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Diapositiva titolo" type="title">
  <p:cSld name="Diapositiva titolo">
    <p:spTree>
      <p:nvGrpSpPr>
        <p:cNvPr id="1" name="Shape 165"/>
        <p:cNvGrpSpPr/>
        <p:nvPr/>
      </p:nvGrpSpPr>
      <p:grpSpPr>
        <a:xfrm>
          <a:off x="0" y="0"/>
          <a:ext cx="0" cy="0"/>
          <a:chOff x="0" y="0"/>
          <a:chExt cx="0" cy="0"/>
        </a:xfrm>
      </p:grpSpPr>
      <p:sp>
        <p:nvSpPr>
          <p:cNvPr id="166" name="Google Shape;166;g5ff9671e07_0_13"/>
          <p:cNvSpPr txBox="1">
            <a:spLocks noGrp="1"/>
          </p:cNvSpPr>
          <p:nvPr>
            <p:ph type="ctrTitle"/>
          </p:nvPr>
        </p:nvSpPr>
        <p:spPr>
          <a:xfrm>
            <a:off x="685800" y="2130425"/>
            <a:ext cx="7772400" cy="14700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67" name="Google Shape;167;g5ff9671e07_0_13"/>
          <p:cNvSpPr txBox="1">
            <a:spLocks noGrp="1"/>
          </p:cNvSpPr>
          <p:nvPr>
            <p:ph type="subTitle" idx="1"/>
          </p:nvPr>
        </p:nvSpPr>
        <p:spPr>
          <a:xfrm>
            <a:off x="1371600" y="3886200"/>
            <a:ext cx="6400800" cy="1752600"/>
          </a:xfrm>
          <a:prstGeom prst="rect">
            <a:avLst/>
          </a:prstGeom>
          <a:noFill/>
          <a:ln>
            <a:noFill/>
          </a:ln>
        </p:spPr>
        <p:txBody>
          <a:bodyPr spcFirstLastPara="1" wrap="square" lIns="91425" tIns="45700" rIns="91425" bIns="45700" anchor="t" anchorCtr="0">
            <a:noAutofit/>
          </a:bodyPr>
          <a:lstStyle>
            <a:lvl1pPr lvl="0" algn="ctr" rtl="0">
              <a:spcBef>
                <a:spcPts val="640"/>
              </a:spcBef>
              <a:spcAft>
                <a:spcPts val="0"/>
              </a:spcAft>
              <a:buClr>
                <a:srgbClr val="888888"/>
              </a:buClr>
              <a:buSzPts val="3200"/>
              <a:buNone/>
              <a:defRPr>
                <a:solidFill>
                  <a:srgbClr val="888888"/>
                </a:solidFill>
              </a:defRPr>
            </a:lvl1pPr>
            <a:lvl2pPr lvl="1" algn="ctr" rtl="0">
              <a:spcBef>
                <a:spcPts val="560"/>
              </a:spcBef>
              <a:spcAft>
                <a:spcPts val="0"/>
              </a:spcAft>
              <a:buClr>
                <a:srgbClr val="888888"/>
              </a:buClr>
              <a:buSzPts val="2800"/>
              <a:buNone/>
              <a:defRPr>
                <a:solidFill>
                  <a:srgbClr val="888888"/>
                </a:solidFill>
              </a:defRPr>
            </a:lvl2pPr>
            <a:lvl3pPr lvl="2" algn="ctr" rtl="0">
              <a:spcBef>
                <a:spcPts val="480"/>
              </a:spcBef>
              <a:spcAft>
                <a:spcPts val="0"/>
              </a:spcAft>
              <a:buClr>
                <a:srgbClr val="888888"/>
              </a:buClr>
              <a:buSzPts val="2400"/>
              <a:buNone/>
              <a:defRPr>
                <a:solidFill>
                  <a:srgbClr val="888888"/>
                </a:solidFill>
              </a:defRPr>
            </a:lvl3pPr>
            <a:lvl4pPr lvl="3" algn="ctr" rtl="0">
              <a:spcBef>
                <a:spcPts val="400"/>
              </a:spcBef>
              <a:spcAft>
                <a:spcPts val="0"/>
              </a:spcAft>
              <a:buClr>
                <a:srgbClr val="888888"/>
              </a:buClr>
              <a:buSzPts val="2000"/>
              <a:buNone/>
              <a:defRPr>
                <a:solidFill>
                  <a:srgbClr val="888888"/>
                </a:solidFill>
              </a:defRPr>
            </a:lvl4pPr>
            <a:lvl5pPr lvl="4" algn="ctr" rtl="0">
              <a:spcBef>
                <a:spcPts val="400"/>
              </a:spcBef>
              <a:spcAft>
                <a:spcPts val="0"/>
              </a:spcAft>
              <a:buClr>
                <a:srgbClr val="888888"/>
              </a:buClr>
              <a:buSzPts val="2000"/>
              <a:buNone/>
              <a:defRPr>
                <a:solidFill>
                  <a:srgbClr val="888888"/>
                </a:solidFill>
              </a:defRPr>
            </a:lvl5pPr>
            <a:lvl6pPr lvl="5" algn="ctr" rtl="0">
              <a:spcBef>
                <a:spcPts val="400"/>
              </a:spcBef>
              <a:spcAft>
                <a:spcPts val="0"/>
              </a:spcAft>
              <a:buClr>
                <a:srgbClr val="888888"/>
              </a:buClr>
              <a:buSzPts val="2000"/>
              <a:buNone/>
              <a:defRPr>
                <a:solidFill>
                  <a:srgbClr val="888888"/>
                </a:solidFill>
              </a:defRPr>
            </a:lvl6pPr>
            <a:lvl7pPr lvl="6" algn="ctr" rtl="0">
              <a:spcBef>
                <a:spcPts val="400"/>
              </a:spcBef>
              <a:spcAft>
                <a:spcPts val="0"/>
              </a:spcAft>
              <a:buClr>
                <a:srgbClr val="888888"/>
              </a:buClr>
              <a:buSzPts val="2000"/>
              <a:buNone/>
              <a:defRPr>
                <a:solidFill>
                  <a:srgbClr val="888888"/>
                </a:solidFill>
              </a:defRPr>
            </a:lvl7pPr>
            <a:lvl8pPr lvl="7" algn="ctr" rtl="0">
              <a:spcBef>
                <a:spcPts val="400"/>
              </a:spcBef>
              <a:spcAft>
                <a:spcPts val="0"/>
              </a:spcAft>
              <a:buClr>
                <a:srgbClr val="888888"/>
              </a:buClr>
              <a:buSzPts val="2000"/>
              <a:buNone/>
              <a:defRPr>
                <a:solidFill>
                  <a:srgbClr val="888888"/>
                </a:solidFill>
              </a:defRPr>
            </a:lvl8pPr>
            <a:lvl9pPr lvl="8" algn="ctr" rtl="0">
              <a:spcBef>
                <a:spcPts val="400"/>
              </a:spcBef>
              <a:spcAft>
                <a:spcPts val="0"/>
              </a:spcAft>
              <a:buClr>
                <a:srgbClr val="888888"/>
              </a:buClr>
              <a:buSzPts val="2000"/>
              <a:buNone/>
              <a:defRPr>
                <a:solidFill>
                  <a:srgbClr val="888888"/>
                </a:solidFill>
              </a:defRPr>
            </a:lvl9pPr>
          </a:lstStyle>
          <a:p>
            <a:endParaRPr/>
          </a:p>
        </p:txBody>
      </p:sp>
      <p:sp>
        <p:nvSpPr>
          <p:cNvPr id="168" name="Google Shape;168;g5ff9671e07_0_13"/>
          <p:cNvSpPr txBox="1">
            <a:spLocks noGrp="1"/>
          </p:cNvSpPr>
          <p:nvPr>
            <p:ph type="dt" idx="10"/>
          </p:nvPr>
        </p:nvSpPr>
        <p:spPr>
          <a:xfrm>
            <a:off x="457200" y="6356350"/>
            <a:ext cx="2133600" cy="3651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69" name="Google Shape;169;g5ff9671e07_0_13"/>
          <p:cNvSpPr txBox="1">
            <a:spLocks noGrp="1"/>
          </p:cNvSpPr>
          <p:nvPr>
            <p:ph type="ftr" idx="11"/>
          </p:nvPr>
        </p:nvSpPr>
        <p:spPr>
          <a:xfrm>
            <a:off x="3124200" y="6356350"/>
            <a:ext cx="2895600" cy="3651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70" name="Google Shape;170;g5ff9671e07_0_13"/>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extLst>
      <p:ext uri="{BB962C8B-B14F-4D97-AF65-F5344CB8AC3E}">
        <p14:creationId xmlns:p14="http://schemas.microsoft.com/office/powerpoint/2010/main" val="79976787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olo e contenuto" type="obj">
  <p:cSld name="Titolo e contenuto">
    <p:spTree>
      <p:nvGrpSpPr>
        <p:cNvPr id="1" name="Shape 171"/>
        <p:cNvGrpSpPr/>
        <p:nvPr/>
      </p:nvGrpSpPr>
      <p:grpSpPr>
        <a:xfrm>
          <a:off x="0" y="0"/>
          <a:ext cx="0" cy="0"/>
          <a:chOff x="0" y="0"/>
          <a:chExt cx="0" cy="0"/>
        </a:xfrm>
      </p:grpSpPr>
      <p:sp>
        <p:nvSpPr>
          <p:cNvPr id="172" name="Google Shape;172;g5ff9671e07_0_19"/>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73" name="Google Shape;173;g5ff9671e07_0_19"/>
          <p:cNvSpPr txBox="1">
            <a:spLocks noGrp="1"/>
          </p:cNvSpPr>
          <p:nvPr>
            <p:ph type="body" idx="1"/>
          </p:nvPr>
        </p:nvSpPr>
        <p:spPr>
          <a:xfrm>
            <a:off x="457200" y="1600200"/>
            <a:ext cx="8229600" cy="4526100"/>
          </a:xfrm>
          <a:prstGeom prst="rect">
            <a:avLst/>
          </a:prstGeom>
          <a:noFill/>
          <a:ln>
            <a:noFill/>
          </a:ln>
        </p:spPr>
        <p:txBody>
          <a:bodyPr spcFirstLastPara="1" wrap="square" lIns="91425" tIns="45700" rIns="91425" bIns="45700" anchor="t" anchorCtr="0">
            <a:noAutofit/>
          </a:bodyPr>
          <a:lstStyle>
            <a:lvl1pPr marL="457200" lvl="0" indent="-342900" algn="l" rtl="0">
              <a:spcBef>
                <a:spcPts val="360"/>
              </a:spcBef>
              <a:spcAft>
                <a:spcPts val="0"/>
              </a:spcAft>
              <a:buClr>
                <a:schemeClr val="dk1"/>
              </a:buClr>
              <a:buSzPts val="1800"/>
              <a:buChar char="•"/>
              <a:defRPr/>
            </a:lvl1pPr>
            <a:lvl2pPr marL="914400" lvl="1" indent="-342900" algn="l" rtl="0">
              <a:spcBef>
                <a:spcPts val="360"/>
              </a:spcBef>
              <a:spcAft>
                <a:spcPts val="0"/>
              </a:spcAft>
              <a:buClr>
                <a:schemeClr val="dk1"/>
              </a:buClr>
              <a:buSzPts val="1800"/>
              <a:buChar char="–"/>
              <a:defRPr/>
            </a:lvl2pPr>
            <a:lvl3pPr marL="1371600" lvl="2" indent="-342900" algn="l" rtl="0">
              <a:spcBef>
                <a:spcPts val="360"/>
              </a:spcBef>
              <a:spcAft>
                <a:spcPts val="0"/>
              </a:spcAft>
              <a:buClr>
                <a:schemeClr val="dk1"/>
              </a:buClr>
              <a:buSzPts val="1800"/>
              <a:buChar char="•"/>
              <a:defRPr/>
            </a:lvl3pPr>
            <a:lvl4pPr marL="1828800" lvl="3" indent="-342900" algn="l" rtl="0">
              <a:spcBef>
                <a:spcPts val="360"/>
              </a:spcBef>
              <a:spcAft>
                <a:spcPts val="0"/>
              </a:spcAft>
              <a:buClr>
                <a:schemeClr val="dk1"/>
              </a:buClr>
              <a:buSzPts val="1800"/>
              <a:buChar char="–"/>
              <a:defRPr/>
            </a:lvl4pPr>
            <a:lvl5pPr marL="2286000" lvl="4" indent="-342900" algn="l" rtl="0">
              <a:spcBef>
                <a:spcPts val="360"/>
              </a:spcBef>
              <a:spcAft>
                <a:spcPts val="0"/>
              </a:spcAft>
              <a:buClr>
                <a:schemeClr val="dk1"/>
              </a:buClr>
              <a:buSzPts val="1800"/>
              <a:buChar char="»"/>
              <a:defRPr/>
            </a:lvl5pPr>
            <a:lvl6pPr marL="2743200" lvl="5" indent="-342900" algn="l" rtl="0">
              <a:spcBef>
                <a:spcPts val="360"/>
              </a:spcBef>
              <a:spcAft>
                <a:spcPts val="0"/>
              </a:spcAft>
              <a:buClr>
                <a:schemeClr val="dk1"/>
              </a:buClr>
              <a:buSzPts val="1800"/>
              <a:buChar char="•"/>
              <a:defRPr/>
            </a:lvl6pPr>
            <a:lvl7pPr marL="3200400" lvl="6" indent="-342900" algn="l" rtl="0">
              <a:spcBef>
                <a:spcPts val="360"/>
              </a:spcBef>
              <a:spcAft>
                <a:spcPts val="0"/>
              </a:spcAft>
              <a:buClr>
                <a:schemeClr val="dk1"/>
              </a:buClr>
              <a:buSzPts val="1800"/>
              <a:buChar char="•"/>
              <a:defRPr/>
            </a:lvl7pPr>
            <a:lvl8pPr marL="3657600" lvl="7" indent="-342900" algn="l" rtl="0">
              <a:spcBef>
                <a:spcPts val="360"/>
              </a:spcBef>
              <a:spcAft>
                <a:spcPts val="0"/>
              </a:spcAft>
              <a:buClr>
                <a:schemeClr val="dk1"/>
              </a:buClr>
              <a:buSzPts val="1800"/>
              <a:buChar char="•"/>
              <a:defRPr/>
            </a:lvl8pPr>
            <a:lvl9pPr marL="4114800" lvl="8" indent="-342900" algn="l" rtl="0">
              <a:spcBef>
                <a:spcPts val="360"/>
              </a:spcBef>
              <a:spcAft>
                <a:spcPts val="0"/>
              </a:spcAft>
              <a:buClr>
                <a:schemeClr val="dk1"/>
              </a:buClr>
              <a:buSzPts val="1800"/>
              <a:buChar char="•"/>
              <a:defRPr/>
            </a:lvl9pPr>
          </a:lstStyle>
          <a:p>
            <a:endParaRPr/>
          </a:p>
        </p:txBody>
      </p:sp>
      <p:sp>
        <p:nvSpPr>
          <p:cNvPr id="174" name="Google Shape;174;g5ff9671e07_0_19"/>
          <p:cNvSpPr txBox="1">
            <a:spLocks noGrp="1"/>
          </p:cNvSpPr>
          <p:nvPr>
            <p:ph type="dt" idx="10"/>
          </p:nvPr>
        </p:nvSpPr>
        <p:spPr>
          <a:xfrm>
            <a:off x="457200" y="6356350"/>
            <a:ext cx="2133600" cy="3651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75" name="Google Shape;175;g5ff9671e07_0_19"/>
          <p:cNvSpPr txBox="1">
            <a:spLocks noGrp="1"/>
          </p:cNvSpPr>
          <p:nvPr>
            <p:ph type="ftr" idx="11"/>
          </p:nvPr>
        </p:nvSpPr>
        <p:spPr>
          <a:xfrm>
            <a:off x="3124200" y="6356350"/>
            <a:ext cx="2895600" cy="3651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76" name="Google Shape;176;g5ff9671e07_0_19"/>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extLst>
      <p:ext uri="{BB962C8B-B14F-4D97-AF65-F5344CB8AC3E}">
        <p14:creationId xmlns:p14="http://schemas.microsoft.com/office/powerpoint/2010/main" val="169639388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Intestazione sezione" type="secHead">
  <p:cSld name="Intestazione sezione">
    <p:spTree>
      <p:nvGrpSpPr>
        <p:cNvPr id="1" name="Shape 177"/>
        <p:cNvGrpSpPr/>
        <p:nvPr/>
      </p:nvGrpSpPr>
      <p:grpSpPr>
        <a:xfrm>
          <a:off x="0" y="0"/>
          <a:ext cx="0" cy="0"/>
          <a:chOff x="0" y="0"/>
          <a:chExt cx="0" cy="0"/>
        </a:xfrm>
      </p:grpSpPr>
      <p:sp>
        <p:nvSpPr>
          <p:cNvPr id="178" name="Google Shape;178;g5ff9671e07_0_25"/>
          <p:cNvSpPr txBox="1">
            <a:spLocks noGrp="1"/>
          </p:cNvSpPr>
          <p:nvPr>
            <p:ph type="title"/>
          </p:nvPr>
        </p:nvSpPr>
        <p:spPr>
          <a:xfrm>
            <a:off x="722313" y="4406900"/>
            <a:ext cx="7772400" cy="1362000"/>
          </a:xfrm>
          <a:prstGeom prst="rect">
            <a:avLst/>
          </a:prstGeom>
          <a:noFill/>
          <a:ln>
            <a:noFill/>
          </a:ln>
        </p:spPr>
        <p:txBody>
          <a:bodyPr spcFirstLastPara="1" wrap="square" lIns="91425" tIns="45700" rIns="91425" bIns="45700" anchor="t" anchorCtr="0">
            <a:noAutofit/>
          </a:bodyPr>
          <a:lstStyle>
            <a:lvl1pPr lvl="0" algn="l" rtl="0">
              <a:spcBef>
                <a:spcPts val="0"/>
              </a:spcBef>
              <a:spcAft>
                <a:spcPts val="0"/>
              </a:spcAft>
              <a:buClr>
                <a:schemeClr val="dk1"/>
              </a:buClr>
              <a:buSzPts val="4000"/>
              <a:buFont typeface="Calibri"/>
              <a:buNone/>
              <a:defRPr sz="4000" b="1" cap="none"/>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79" name="Google Shape;179;g5ff9671e07_0_25"/>
          <p:cNvSpPr txBox="1">
            <a:spLocks noGrp="1"/>
          </p:cNvSpPr>
          <p:nvPr>
            <p:ph type="body" idx="1"/>
          </p:nvPr>
        </p:nvSpPr>
        <p:spPr>
          <a:xfrm>
            <a:off x="722313" y="2906713"/>
            <a:ext cx="7772400" cy="1500300"/>
          </a:xfrm>
          <a:prstGeom prst="rect">
            <a:avLst/>
          </a:prstGeom>
          <a:noFill/>
          <a:ln>
            <a:noFill/>
          </a:ln>
        </p:spPr>
        <p:txBody>
          <a:bodyPr spcFirstLastPara="1" wrap="square" lIns="91425" tIns="45700" rIns="91425" bIns="45700" anchor="b" anchorCtr="0">
            <a:noAutofit/>
          </a:bodyPr>
          <a:lstStyle>
            <a:lvl1pPr marL="457200" lvl="0" indent="-228600" algn="l" rtl="0">
              <a:spcBef>
                <a:spcPts val="400"/>
              </a:spcBef>
              <a:spcAft>
                <a:spcPts val="0"/>
              </a:spcAft>
              <a:buClr>
                <a:srgbClr val="888888"/>
              </a:buClr>
              <a:buSzPts val="2000"/>
              <a:buNone/>
              <a:defRPr sz="2000">
                <a:solidFill>
                  <a:srgbClr val="888888"/>
                </a:solidFill>
              </a:defRPr>
            </a:lvl1pPr>
            <a:lvl2pPr marL="914400" lvl="1" indent="-228600" algn="l" rtl="0">
              <a:spcBef>
                <a:spcPts val="360"/>
              </a:spcBef>
              <a:spcAft>
                <a:spcPts val="0"/>
              </a:spcAft>
              <a:buClr>
                <a:srgbClr val="888888"/>
              </a:buClr>
              <a:buSzPts val="1800"/>
              <a:buNone/>
              <a:defRPr sz="1800">
                <a:solidFill>
                  <a:srgbClr val="888888"/>
                </a:solidFill>
              </a:defRPr>
            </a:lvl2pPr>
            <a:lvl3pPr marL="1371600" lvl="2" indent="-228600" algn="l" rtl="0">
              <a:spcBef>
                <a:spcPts val="320"/>
              </a:spcBef>
              <a:spcAft>
                <a:spcPts val="0"/>
              </a:spcAft>
              <a:buClr>
                <a:srgbClr val="888888"/>
              </a:buClr>
              <a:buSzPts val="1600"/>
              <a:buNone/>
              <a:defRPr sz="1600">
                <a:solidFill>
                  <a:srgbClr val="888888"/>
                </a:solidFill>
              </a:defRPr>
            </a:lvl3pPr>
            <a:lvl4pPr marL="1828800" lvl="3" indent="-228600" algn="l" rtl="0">
              <a:spcBef>
                <a:spcPts val="280"/>
              </a:spcBef>
              <a:spcAft>
                <a:spcPts val="0"/>
              </a:spcAft>
              <a:buClr>
                <a:srgbClr val="888888"/>
              </a:buClr>
              <a:buSzPts val="1400"/>
              <a:buNone/>
              <a:defRPr sz="1400">
                <a:solidFill>
                  <a:srgbClr val="888888"/>
                </a:solidFill>
              </a:defRPr>
            </a:lvl4pPr>
            <a:lvl5pPr marL="2286000" lvl="4" indent="-228600" algn="l" rtl="0">
              <a:spcBef>
                <a:spcPts val="280"/>
              </a:spcBef>
              <a:spcAft>
                <a:spcPts val="0"/>
              </a:spcAft>
              <a:buClr>
                <a:srgbClr val="888888"/>
              </a:buClr>
              <a:buSzPts val="1400"/>
              <a:buNone/>
              <a:defRPr sz="1400">
                <a:solidFill>
                  <a:srgbClr val="888888"/>
                </a:solidFill>
              </a:defRPr>
            </a:lvl5pPr>
            <a:lvl6pPr marL="2743200" lvl="5" indent="-228600" algn="l" rtl="0">
              <a:spcBef>
                <a:spcPts val="280"/>
              </a:spcBef>
              <a:spcAft>
                <a:spcPts val="0"/>
              </a:spcAft>
              <a:buClr>
                <a:srgbClr val="888888"/>
              </a:buClr>
              <a:buSzPts val="1400"/>
              <a:buNone/>
              <a:defRPr sz="1400">
                <a:solidFill>
                  <a:srgbClr val="888888"/>
                </a:solidFill>
              </a:defRPr>
            </a:lvl6pPr>
            <a:lvl7pPr marL="3200400" lvl="6" indent="-228600" algn="l" rtl="0">
              <a:spcBef>
                <a:spcPts val="280"/>
              </a:spcBef>
              <a:spcAft>
                <a:spcPts val="0"/>
              </a:spcAft>
              <a:buClr>
                <a:srgbClr val="888888"/>
              </a:buClr>
              <a:buSzPts val="1400"/>
              <a:buNone/>
              <a:defRPr sz="1400">
                <a:solidFill>
                  <a:srgbClr val="888888"/>
                </a:solidFill>
              </a:defRPr>
            </a:lvl7pPr>
            <a:lvl8pPr marL="3657600" lvl="7" indent="-228600" algn="l" rtl="0">
              <a:spcBef>
                <a:spcPts val="280"/>
              </a:spcBef>
              <a:spcAft>
                <a:spcPts val="0"/>
              </a:spcAft>
              <a:buClr>
                <a:srgbClr val="888888"/>
              </a:buClr>
              <a:buSzPts val="1400"/>
              <a:buNone/>
              <a:defRPr sz="1400">
                <a:solidFill>
                  <a:srgbClr val="888888"/>
                </a:solidFill>
              </a:defRPr>
            </a:lvl8pPr>
            <a:lvl9pPr marL="4114800" lvl="8" indent="-228600" algn="l" rtl="0">
              <a:spcBef>
                <a:spcPts val="280"/>
              </a:spcBef>
              <a:spcAft>
                <a:spcPts val="0"/>
              </a:spcAft>
              <a:buClr>
                <a:srgbClr val="888888"/>
              </a:buClr>
              <a:buSzPts val="1400"/>
              <a:buNone/>
              <a:defRPr sz="1400">
                <a:solidFill>
                  <a:srgbClr val="888888"/>
                </a:solidFill>
              </a:defRPr>
            </a:lvl9pPr>
          </a:lstStyle>
          <a:p>
            <a:endParaRPr/>
          </a:p>
        </p:txBody>
      </p:sp>
      <p:sp>
        <p:nvSpPr>
          <p:cNvPr id="180" name="Google Shape;180;g5ff9671e07_0_25"/>
          <p:cNvSpPr txBox="1">
            <a:spLocks noGrp="1"/>
          </p:cNvSpPr>
          <p:nvPr>
            <p:ph type="dt" idx="10"/>
          </p:nvPr>
        </p:nvSpPr>
        <p:spPr>
          <a:xfrm>
            <a:off x="457200" y="6356350"/>
            <a:ext cx="2133600" cy="3651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81" name="Google Shape;181;g5ff9671e07_0_25"/>
          <p:cNvSpPr txBox="1">
            <a:spLocks noGrp="1"/>
          </p:cNvSpPr>
          <p:nvPr>
            <p:ph type="ftr" idx="11"/>
          </p:nvPr>
        </p:nvSpPr>
        <p:spPr>
          <a:xfrm>
            <a:off x="3124200" y="6356350"/>
            <a:ext cx="2895600" cy="3651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82" name="Google Shape;182;g5ff9671e07_0_25"/>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extLst>
      <p:ext uri="{BB962C8B-B14F-4D97-AF65-F5344CB8AC3E}">
        <p14:creationId xmlns:p14="http://schemas.microsoft.com/office/powerpoint/2010/main" val="174146458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Due contenuti" type="twoObj">
  <p:cSld name="Due contenuti">
    <p:spTree>
      <p:nvGrpSpPr>
        <p:cNvPr id="1" name="Shape 183"/>
        <p:cNvGrpSpPr/>
        <p:nvPr/>
      </p:nvGrpSpPr>
      <p:grpSpPr>
        <a:xfrm>
          <a:off x="0" y="0"/>
          <a:ext cx="0" cy="0"/>
          <a:chOff x="0" y="0"/>
          <a:chExt cx="0" cy="0"/>
        </a:xfrm>
      </p:grpSpPr>
      <p:sp>
        <p:nvSpPr>
          <p:cNvPr id="184" name="Google Shape;184;g5ff9671e07_0_31"/>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85" name="Google Shape;185;g5ff9671e07_0_31"/>
          <p:cNvSpPr txBox="1">
            <a:spLocks noGrp="1"/>
          </p:cNvSpPr>
          <p:nvPr>
            <p:ph type="body" idx="1"/>
          </p:nvPr>
        </p:nvSpPr>
        <p:spPr>
          <a:xfrm>
            <a:off x="457200" y="1600200"/>
            <a:ext cx="4038600" cy="4526100"/>
          </a:xfrm>
          <a:prstGeom prst="rect">
            <a:avLst/>
          </a:prstGeom>
          <a:noFill/>
          <a:ln>
            <a:noFill/>
          </a:ln>
        </p:spPr>
        <p:txBody>
          <a:bodyPr spcFirstLastPara="1" wrap="square" lIns="91425" tIns="45700" rIns="91425" bIns="45700" anchor="t" anchorCtr="0">
            <a:noAutofit/>
          </a:bodyPr>
          <a:lstStyle>
            <a:lvl1pPr marL="457200" lvl="0" indent="-406400" algn="l" rtl="0">
              <a:spcBef>
                <a:spcPts val="560"/>
              </a:spcBef>
              <a:spcAft>
                <a:spcPts val="0"/>
              </a:spcAft>
              <a:buClr>
                <a:schemeClr val="dk1"/>
              </a:buClr>
              <a:buSzPts val="2800"/>
              <a:buChar char="•"/>
              <a:defRPr sz="2800"/>
            </a:lvl1pPr>
            <a:lvl2pPr marL="914400" lvl="1" indent="-381000" algn="l" rtl="0">
              <a:spcBef>
                <a:spcPts val="480"/>
              </a:spcBef>
              <a:spcAft>
                <a:spcPts val="0"/>
              </a:spcAft>
              <a:buClr>
                <a:schemeClr val="dk1"/>
              </a:buClr>
              <a:buSzPts val="2400"/>
              <a:buChar char="–"/>
              <a:defRPr sz="2400"/>
            </a:lvl2pPr>
            <a:lvl3pPr marL="1371600" lvl="2" indent="-355600" algn="l" rtl="0">
              <a:spcBef>
                <a:spcPts val="400"/>
              </a:spcBef>
              <a:spcAft>
                <a:spcPts val="0"/>
              </a:spcAft>
              <a:buClr>
                <a:schemeClr val="dk1"/>
              </a:buClr>
              <a:buSzPts val="2000"/>
              <a:buChar char="•"/>
              <a:defRPr sz="2000"/>
            </a:lvl3pPr>
            <a:lvl4pPr marL="1828800" lvl="3" indent="-342900" algn="l" rtl="0">
              <a:spcBef>
                <a:spcPts val="360"/>
              </a:spcBef>
              <a:spcAft>
                <a:spcPts val="0"/>
              </a:spcAft>
              <a:buClr>
                <a:schemeClr val="dk1"/>
              </a:buClr>
              <a:buSzPts val="1800"/>
              <a:buChar char="–"/>
              <a:defRPr sz="1800"/>
            </a:lvl4pPr>
            <a:lvl5pPr marL="2286000" lvl="4" indent="-342900" algn="l" rtl="0">
              <a:spcBef>
                <a:spcPts val="360"/>
              </a:spcBef>
              <a:spcAft>
                <a:spcPts val="0"/>
              </a:spcAft>
              <a:buClr>
                <a:schemeClr val="dk1"/>
              </a:buClr>
              <a:buSzPts val="1800"/>
              <a:buChar char="»"/>
              <a:defRPr sz="1800"/>
            </a:lvl5pPr>
            <a:lvl6pPr marL="2743200" lvl="5" indent="-342900" algn="l" rtl="0">
              <a:spcBef>
                <a:spcPts val="360"/>
              </a:spcBef>
              <a:spcAft>
                <a:spcPts val="0"/>
              </a:spcAft>
              <a:buClr>
                <a:schemeClr val="dk1"/>
              </a:buClr>
              <a:buSzPts val="1800"/>
              <a:buChar char="•"/>
              <a:defRPr sz="1800"/>
            </a:lvl6pPr>
            <a:lvl7pPr marL="3200400" lvl="6" indent="-342900" algn="l" rtl="0">
              <a:spcBef>
                <a:spcPts val="360"/>
              </a:spcBef>
              <a:spcAft>
                <a:spcPts val="0"/>
              </a:spcAft>
              <a:buClr>
                <a:schemeClr val="dk1"/>
              </a:buClr>
              <a:buSzPts val="1800"/>
              <a:buChar char="•"/>
              <a:defRPr sz="1800"/>
            </a:lvl7pPr>
            <a:lvl8pPr marL="3657600" lvl="7" indent="-342900" algn="l" rtl="0">
              <a:spcBef>
                <a:spcPts val="360"/>
              </a:spcBef>
              <a:spcAft>
                <a:spcPts val="0"/>
              </a:spcAft>
              <a:buClr>
                <a:schemeClr val="dk1"/>
              </a:buClr>
              <a:buSzPts val="1800"/>
              <a:buChar char="•"/>
              <a:defRPr sz="1800"/>
            </a:lvl8pPr>
            <a:lvl9pPr marL="4114800" lvl="8" indent="-342900" algn="l" rtl="0">
              <a:spcBef>
                <a:spcPts val="360"/>
              </a:spcBef>
              <a:spcAft>
                <a:spcPts val="0"/>
              </a:spcAft>
              <a:buClr>
                <a:schemeClr val="dk1"/>
              </a:buClr>
              <a:buSzPts val="1800"/>
              <a:buChar char="•"/>
              <a:defRPr sz="1800"/>
            </a:lvl9pPr>
          </a:lstStyle>
          <a:p>
            <a:endParaRPr/>
          </a:p>
        </p:txBody>
      </p:sp>
      <p:sp>
        <p:nvSpPr>
          <p:cNvPr id="186" name="Google Shape;186;g5ff9671e07_0_31"/>
          <p:cNvSpPr txBox="1">
            <a:spLocks noGrp="1"/>
          </p:cNvSpPr>
          <p:nvPr>
            <p:ph type="body" idx="2"/>
          </p:nvPr>
        </p:nvSpPr>
        <p:spPr>
          <a:xfrm>
            <a:off x="4648200" y="1600200"/>
            <a:ext cx="4038600" cy="4526100"/>
          </a:xfrm>
          <a:prstGeom prst="rect">
            <a:avLst/>
          </a:prstGeom>
          <a:noFill/>
          <a:ln>
            <a:noFill/>
          </a:ln>
        </p:spPr>
        <p:txBody>
          <a:bodyPr spcFirstLastPara="1" wrap="square" lIns="91425" tIns="45700" rIns="91425" bIns="45700" anchor="t" anchorCtr="0">
            <a:noAutofit/>
          </a:bodyPr>
          <a:lstStyle>
            <a:lvl1pPr marL="457200" lvl="0" indent="-406400" algn="l" rtl="0">
              <a:spcBef>
                <a:spcPts val="560"/>
              </a:spcBef>
              <a:spcAft>
                <a:spcPts val="0"/>
              </a:spcAft>
              <a:buClr>
                <a:schemeClr val="dk1"/>
              </a:buClr>
              <a:buSzPts val="2800"/>
              <a:buChar char="•"/>
              <a:defRPr sz="2800"/>
            </a:lvl1pPr>
            <a:lvl2pPr marL="914400" lvl="1" indent="-381000" algn="l" rtl="0">
              <a:spcBef>
                <a:spcPts val="480"/>
              </a:spcBef>
              <a:spcAft>
                <a:spcPts val="0"/>
              </a:spcAft>
              <a:buClr>
                <a:schemeClr val="dk1"/>
              </a:buClr>
              <a:buSzPts val="2400"/>
              <a:buChar char="–"/>
              <a:defRPr sz="2400"/>
            </a:lvl2pPr>
            <a:lvl3pPr marL="1371600" lvl="2" indent="-355600" algn="l" rtl="0">
              <a:spcBef>
                <a:spcPts val="400"/>
              </a:spcBef>
              <a:spcAft>
                <a:spcPts val="0"/>
              </a:spcAft>
              <a:buClr>
                <a:schemeClr val="dk1"/>
              </a:buClr>
              <a:buSzPts val="2000"/>
              <a:buChar char="•"/>
              <a:defRPr sz="2000"/>
            </a:lvl3pPr>
            <a:lvl4pPr marL="1828800" lvl="3" indent="-342900" algn="l" rtl="0">
              <a:spcBef>
                <a:spcPts val="360"/>
              </a:spcBef>
              <a:spcAft>
                <a:spcPts val="0"/>
              </a:spcAft>
              <a:buClr>
                <a:schemeClr val="dk1"/>
              </a:buClr>
              <a:buSzPts val="1800"/>
              <a:buChar char="–"/>
              <a:defRPr sz="1800"/>
            </a:lvl4pPr>
            <a:lvl5pPr marL="2286000" lvl="4" indent="-342900" algn="l" rtl="0">
              <a:spcBef>
                <a:spcPts val="360"/>
              </a:spcBef>
              <a:spcAft>
                <a:spcPts val="0"/>
              </a:spcAft>
              <a:buClr>
                <a:schemeClr val="dk1"/>
              </a:buClr>
              <a:buSzPts val="1800"/>
              <a:buChar char="»"/>
              <a:defRPr sz="1800"/>
            </a:lvl5pPr>
            <a:lvl6pPr marL="2743200" lvl="5" indent="-342900" algn="l" rtl="0">
              <a:spcBef>
                <a:spcPts val="360"/>
              </a:spcBef>
              <a:spcAft>
                <a:spcPts val="0"/>
              </a:spcAft>
              <a:buClr>
                <a:schemeClr val="dk1"/>
              </a:buClr>
              <a:buSzPts val="1800"/>
              <a:buChar char="•"/>
              <a:defRPr sz="1800"/>
            </a:lvl6pPr>
            <a:lvl7pPr marL="3200400" lvl="6" indent="-342900" algn="l" rtl="0">
              <a:spcBef>
                <a:spcPts val="360"/>
              </a:spcBef>
              <a:spcAft>
                <a:spcPts val="0"/>
              </a:spcAft>
              <a:buClr>
                <a:schemeClr val="dk1"/>
              </a:buClr>
              <a:buSzPts val="1800"/>
              <a:buChar char="•"/>
              <a:defRPr sz="1800"/>
            </a:lvl7pPr>
            <a:lvl8pPr marL="3657600" lvl="7" indent="-342900" algn="l" rtl="0">
              <a:spcBef>
                <a:spcPts val="360"/>
              </a:spcBef>
              <a:spcAft>
                <a:spcPts val="0"/>
              </a:spcAft>
              <a:buClr>
                <a:schemeClr val="dk1"/>
              </a:buClr>
              <a:buSzPts val="1800"/>
              <a:buChar char="•"/>
              <a:defRPr sz="1800"/>
            </a:lvl8pPr>
            <a:lvl9pPr marL="4114800" lvl="8" indent="-342900" algn="l" rtl="0">
              <a:spcBef>
                <a:spcPts val="360"/>
              </a:spcBef>
              <a:spcAft>
                <a:spcPts val="0"/>
              </a:spcAft>
              <a:buClr>
                <a:schemeClr val="dk1"/>
              </a:buClr>
              <a:buSzPts val="1800"/>
              <a:buChar char="•"/>
              <a:defRPr sz="1800"/>
            </a:lvl9pPr>
          </a:lstStyle>
          <a:p>
            <a:endParaRPr/>
          </a:p>
        </p:txBody>
      </p:sp>
      <p:sp>
        <p:nvSpPr>
          <p:cNvPr id="187" name="Google Shape;187;g5ff9671e07_0_31"/>
          <p:cNvSpPr txBox="1">
            <a:spLocks noGrp="1"/>
          </p:cNvSpPr>
          <p:nvPr>
            <p:ph type="dt" idx="10"/>
          </p:nvPr>
        </p:nvSpPr>
        <p:spPr>
          <a:xfrm>
            <a:off x="457200" y="6356350"/>
            <a:ext cx="2133600" cy="3651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88" name="Google Shape;188;g5ff9671e07_0_31"/>
          <p:cNvSpPr txBox="1">
            <a:spLocks noGrp="1"/>
          </p:cNvSpPr>
          <p:nvPr>
            <p:ph type="ftr" idx="11"/>
          </p:nvPr>
        </p:nvSpPr>
        <p:spPr>
          <a:xfrm>
            <a:off x="3124200" y="6356350"/>
            <a:ext cx="2895600" cy="3651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89" name="Google Shape;189;g5ff9671e07_0_31"/>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extLst>
      <p:ext uri="{BB962C8B-B14F-4D97-AF65-F5344CB8AC3E}">
        <p14:creationId xmlns:p14="http://schemas.microsoft.com/office/powerpoint/2010/main" val="311942662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Confronto" type="twoTxTwoObj">
  <p:cSld name="Confronto">
    <p:spTree>
      <p:nvGrpSpPr>
        <p:cNvPr id="1" name="Shape 190"/>
        <p:cNvGrpSpPr/>
        <p:nvPr/>
      </p:nvGrpSpPr>
      <p:grpSpPr>
        <a:xfrm>
          <a:off x="0" y="0"/>
          <a:ext cx="0" cy="0"/>
          <a:chOff x="0" y="0"/>
          <a:chExt cx="0" cy="0"/>
        </a:xfrm>
      </p:grpSpPr>
      <p:sp>
        <p:nvSpPr>
          <p:cNvPr id="191" name="Google Shape;191;g5ff9671e07_0_38"/>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Clr>
                <a:schemeClr val="dk1"/>
              </a:buClr>
              <a:buSzPts val="4400"/>
              <a:buFont typeface="Calibri"/>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92" name="Google Shape;192;g5ff9671e07_0_38"/>
          <p:cNvSpPr txBox="1">
            <a:spLocks noGrp="1"/>
          </p:cNvSpPr>
          <p:nvPr>
            <p:ph type="body" idx="1"/>
          </p:nvPr>
        </p:nvSpPr>
        <p:spPr>
          <a:xfrm>
            <a:off x="457200" y="1535113"/>
            <a:ext cx="4040100" cy="639900"/>
          </a:xfrm>
          <a:prstGeom prst="rect">
            <a:avLst/>
          </a:prstGeom>
          <a:noFill/>
          <a:ln>
            <a:noFill/>
          </a:ln>
        </p:spPr>
        <p:txBody>
          <a:bodyPr spcFirstLastPara="1" wrap="square" lIns="91425" tIns="45700" rIns="91425" bIns="45700" anchor="b" anchorCtr="0">
            <a:noAutofit/>
          </a:bodyPr>
          <a:lstStyle>
            <a:lvl1pPr marL="457200" lvl="0" indent="-228600" algn="l" rtl="0">
              <a:spcBef>
                <a:spcPts val="480"/>
              </a:spcBef>
              <a:spcAft>
                <a:spcPts val="0"/>
              </a:spcAft>
              <a:buClr>
                <a:schemeClr val="dk1"/>
              </a:buClr>
              <a:buSzPts val="2400"/>
              <a:buNone/>
              <a:defRPr sz="2400" b="1"/>
            </a:lvl1pPr>
            <a:lvl2pPr marL="914400" lvl="1" indent="-228600" algn="l" rtl="0">
              <a:spcBef>
                <a:spcPts val="400"/>
              </a:spcBef>
              <a:spcAft>
                <a:spcPts val="0"/>
              </a:spcAft>
              <a:buClr>
                <a:schemeClr val="dk1"/>
              </a:buClr>
              <a:buSzPts val="2000"/>
              <a:buNone/>
              <a:defRPr sz="2000" b="1"/>
            </a:lvl2pPr>
            <a:lvl3pPr marL="1371600" lvl="2" indent="-228600" algn="l" rtl="0">
              <a:spcBef>
                <a:spcPts val="360"/>
              </a:spcBef>
              <a:spcAft>
                <a:spcPts val="0"/>
              </a:spcAft>
              <a:buClr>
                <a:schemeClr val="dk1"/>
              </a:buClr>
              <a:buSzPts val="1800"/>
              <a:buNone/>
              <a:defRPr sz="1800" b="1"/>
            </a:lvl3pPr>
            <a:lvl4pPr marL="1828800" lvl="3" indent="-228600" algn="l" rtl="0">
              <a:spcBef>
                <a:spcPts val="320"/>
              </a:spcBef>
              <a:spcAft>
                <a:spcPts val="0"/>
              </a:spcAft>
              <a:buClr>
                <a:schemeClr val="dk1"/>
              </a:buClr>
              <a:buSzPts val="1600"/>
              <a:buNone/>
              <a:defRPr sz="1600" b="1"/>
            </a:lvl4pPr>
            <a:lvl5pPr marL="2286000" lvl="4" indent="-228600" algn="l" rtl="0">
              <a:spcBef>
                <a:spcPts val="320"/>
              </a:spcBef>
              <a:spcAft>
                <a:spcPts val="0"/>
              </a:spcAft>
              <a:buClr>
                <a:schemeClr val="dk1"/>
              </a:buClr>
              <a:buSzPts val="1600"/>
              <a:buNone/>
              <a:defRPr sz="1600" b="1"/>
            </a:lvl5pPr>
            <a:lvl6pPr marL="2743200" lvl="5" indent="-228600" algn="l" rtl="0">
              <a:spcBef>
                <a:spcPts val="320"/>
              </a:spcBef>
              <a:spcAft>
                <a:spcPts val="0"/>
              </a:spcAft>
              <a:buClr>
                <a:schemeClr val="dk1"/>
              </a:buClr>
              <a:buSzPts val="1600"/>
              <a:buNone/>
              <a:defRPr sz="1600" b="1"/>
            </a:lvl6pPr>
            <a:lvl7pPr marL="3200400" lvl="6" indent="-228600" algn="l" rtl="0">
              <a:spcBef>
                <a:spcPts val="320"/>
              </a:spcBef>
              <a:spcAft>
                <a:spcPts val="0"/>
              </a:spcAft>
              <a:buClr>
                <a:schemeClr val="dk1"/>
              </a:buClr>
              <a:buSzPts val="1600"/>
              <a:buNone/>
              <a:defRPr sz="1600" b="1"/>
            </a:lvl7pPr>
            <a:lvl8pPr marL="3657600" lvl="7" indent="-228600" algn="l" rtl="0">
              <a:spcBef>
                <a:spcPts val="320"/>
              </a:spcBef>
              <a:spcAft>
                <a:spcPts val="0"/>
              </a:spcAft>
              <a:buClr>
                <a:schemeClr val="dk1"/>
              </a:buClr>
              <a:buSzPts val="1600"/>
              <a:buNone/>
              <a:defRPr sz="1600" b="1"/>
            </a:lvl8pPr>
            <a:lvl9pPr marL="4114800" lvl="8" indent="-228600" algn="l" rtl="0">
              <a:spcBef>
                <a:spcPts val="320"/>
              </a:spcBef>
              <a:spcAft>
                <a:spcPts val="0"/>
              </a:spcAft>
              <a:buClr>
                <a:schemeClr val="dk1"/>
              </a:buClr>
              <a:buSzPts val="1600"/>
              <a:buNone/>
              <a:defRPr sz="1600" b="1"/>
            </a:lvl9pPr>
          </a:lstStyle>
          <a:p>
            <a:endParaRPr/>
          </a:p>
        </p:txBody>
      </p:sp>
      <p:sp>
        <p:nvSpPr>
          <p:cNvPr id="193" name="Google Shape;193;g5ff9671e07_0_38"/>
          <p:cNvSpPr txBox="1">
            <a:spLocks noGrp="1"/>
          </p:cNvSpPr>
          <p:nvPr>
            <p:ph type="body" idx="2"/>
          </p:nvPr>
        </p:nvSpPr>
        <p:spPr>
          <a:xfrm>
            <a:off x="457200" y="2174875"/>
            <a:ext cx="4040100" cy="3951300"/>
          </a:xfrm>
          <a:prstGeom prst="rect">
            <a:avLst/>
          </a:prstGeom>
          <a:noFill/>
          <a:ln>
            <a:noFill/>
          </a:ln>
        </p:spPr>
        <p:txBody>
          <a:bodyPr spcFirstLastPara="1" wrap="square" lIns="91425" tIns="45700" rIns="91425" bIns="45700" anchor="t" anchorCtr="0">
            <a:noAutofit/>
          </a:bodyPr>
          <a:lstStyle>
            <a:lvl1pPr marL="457200" lvl="0" indent="-381000" algn="l" rtl="0">
              <a:spcBef>
                <a:spcPts val="480"/>
              </a:spcBef>
              <a:spcAft>
                <a:spcPts val="0"/>
              </a:spcAft>
              <a:buClr>
                <a:schemeClr val="dk1"/>
              </a:buClr>
              <a:buSzPts val="2400"/>
              <a:buChar char="•"/>
              <a:defRPr sz="2400"/>
            </a:lvl1pPr>
            <a:lvl2pPr marL="914400" lvl="1" indent="-355600" algn="l" rtl="0">
              <a:spcBef>
                <a:spcPts val="400"/>
              </a:spcBef>
              <a:spcAft>
                <a:spcPts val="0"/>
              </a:spcAft>
              <a:buClr>
                <a:schemeClr val="dk1"/>
              </a:buClr>
              <a:buSzPts val="2000"/>
              <a:buChar char="–"/>
              <a:defRPr sz="2000"/>
            </a:lvl2pPr>
            <a:lvl3pPr marL="1371600" lvl="2" indent="-342900" algn="l" rtl="0">
              <a:spcBef>
                <a:spcPts val="360"/>
              </a:spcBef>
              <a:spcAft>
                <a:spcPts val="0"/>
              </a:spcAft>
              <a:buClr>
                <a:schemeClr val="dk1"/>
              </a:buClr>
              <a:buSzPts val="1800"/>
              <a:buChar char="•"/>
              <a:defRPr sz="1800"/>
            </a:lvl3pPr>
            <a:lvl4pPr marL="1828800" lvl="3" indent="-330200" algn="l" rtl="0">
              <a:spcBef>
                <a:spcPts val="320"/>
              </a:spcBef>
              <a:spcAft>
                <a:spcPts val="0"/>
              </a:spcAft>
              <a:buClr>
                <a:schemeClr val="dk1"/>
              </a:buClr>
              <a:buSzPts val="1600"/>
              <a:buChar char="–"/>
              <a:defRPr sz="1600"/>
            </a:lvl4pPr>
            <a:lvl5pPr marL="2286000" lvl="4" indent="-330200" algn="l" rtl="0">
              <a:spcBef>
                <a:spcPts val="320"/>
              </a:spcBef>
              <a:spcAft>
                <a:spcPts val="0"/>
              </a:spcAft>
              <a:buClr>
                <a:schemeClr val="dk1"/>
              </a:buClr>
              <a:buSzPts val="1600"/>
              <a:buChar char="»"/>
              <a:defRPr sz="1600"/>
            </a:lvl5pPr>
            <a:lvl6pPr marL="2743200" lvl="5" indent="-330200" algn="l" rtl="0">
              <a:spcBef>
                <a:spcPts val="320"/>
              </a:spcBef>
              <a:spcAft>
                <a:spcPts val="0"/>
              </a:spcAft>
              <a:buClr>
                <a:schemeClr val="dk1"/>
              </a:buClr>
              <a:buSzPts val="1600"/>
              <a:buChar char="•"/>
              <a:defRPr sz="1600"/>
            </a:lvl6pPr>
            <a:lvl7pPr marL="3200400" lvl="6" indent="-330200" algn="l" rtl="0">
              <a:spcBef>
                <a:spcPts val="320"/>
              </a:spcBef>
              <a:spcAft>
                <a:spcPts val="0"/>
              </a:spcAft>
              <a:buClr>
                <a:schemeClr val="dk1"/>
              </a:buClr>
              <a:buSzPts val="1600"/>
              <a:buChar char="•"/>
              <a:defRPr sz="1600"/>
            </a:lvl7pPr>
            <a:lvl8pPr marL="3657600" lvl="7" indent="-330200" algn="l" rtl="0">
              <a:spcBef>
                <a:spcPts val="320"/>
              </a:spcBef>
              <a:spcAft>
                <a:spcPts val="0"/>
              </a:spcAft>
              <a:buClr>
                <a:schemeClr val="dk1"/>
              </a:buClr>
              <a:buSzPts val="1600"/>
              <a:buChar char="•"/>
              <a:defRPr sz="1600"/>
            </a:lvl8pPr>
            <a:lvl9pPr marL="4114800" lvl="8" indent="-330200" algn="l" rtl="0">
              <a:spcBef>
                <a:spcPts val="320"/>
              </a:spcBef>
              <a:spcAft>
                <a:spcPts val="0"/>
              </a:spcAft>
              <a:buClr>
                <a:schemeClr val="dk1"/>
              </a:buClr>
              <a:buSzPts val="1600"/>
              <a:buChar char="•"/>
              <a:defRPr sz="1600"/>
            </a:lvl9pPr>
          </a:lstStyle>
          <a:p>
            <a:endParaRPr/>
          </a:p>
        </p:txBody>
      </p:sp>
      <p:sp>
        <p:nvSpPr>
          <p:cNvPr id="194" name="Google Shape;194;g5ff9671e07_0_38"/>
          <p:cNvSpPr txBox="1">
            <a:spLocks noGrp="1"/>
          </p:cNvSpPr>
          <p:nvPr>
            <p:ph type="body" idx="3"/>
          </p:nvPr>
        </p:nvSpPr>
        <p:spPr>
          <a:xfrm>
            <a:off x="4645025" y="1535113"/>
            <a:ext cx="4041900" cy="639900"/>
          </a:xfrm>
          <a:prstGeom prst="rect">
            <a:avLst/>
          </a:prstGeom>
          <a:noFill/>
          <a:ln>
            <a:noFill/>
          </a:ln>
        </p:spPr>
        <p:txBody>
          <a:bodyPr spcFirstLastPara="1" wrap="square" lIns="91425" tIns="45700" rIns="91425" bIns="45700" anchor="b" anchorCtr="0">
            <a:noAutofit/>
          </a:bodyPr>
          <a:lstStyle>
            <a:lvl1pPr marL="457200" lvl="0" indent="-228600" algn="l" rtl="0">
              <a:spcBef>
                <a:spcPts val="480"/>
              </a:spcBef>
              <a:spcAft>
                <a:spcPts val="0"/>
              </a:spcAft>
              <a:buClr>
                <a:schemeClr val="dk1"/>
              </a:buClr>
              <a:buSzPts val="2400"/>
              <a:buNone/>
              <a:defRPr sz="2400" b="1"/>
            </a:lvl1pPr>
            <a:lvl2pPr marL="914400" lvl="1" indent="-228600" algn="l" rtl="0">
              <a:spcBef>
                <a:spcPts val="400"/>
              </a:spcBef>
              <a:spcAft>
                <a:spcPts val="0"/>
              </a:spcAft>
              <a:buClr>
                <a:schemeClr val="dk1"/>
              </a:buClr>
              <a:buSzPts val="2000"/>
              <a:buNone/>
              <a:defRPr sz="2000" b="1"/>
            </a:lvl2pPr>
            <a:lvl3pPr marL="1371600" lvl="2" indent="-228600" algn="l" rtl="0">
              <a:spcBef>
                <a:spcPts val="360"/>
              </a:spcBef>
              <a:spcAft>
                <a:spcPts val="0"/>
              </a:spcAft>
              <a:buClr>
                <a:schemeClr val="dk1"/>
              </a:buClr>
              <a:buSzPts val="1800"/>
              <a:buNone/>
              <a:defRPr sz="1800" b="1"/>
            </a:lvl3pPr>
            <a:lvl4pPr marL="1828800" lvl="3" indent="-228600" algn="l" rtl="0">
              <a:spcBef>
                <a:spcPts val="320"/>
              </a:spcBef>
              <a:spcAft>
                <a:spcPts val="0"/>
              </a:spcAft>
              <a:buClr>
                <a:schemeClr val="dk1"/>
              </a:buClr>
              <a:buSzPts val="1600"/>
              <a:buNone/>
              <a:defRPr sz="1600" b="1"/>
            </a:lvl4pPr>
            <a:lvl5pPr marL="2286000" lvl="4" indent="-228600" algn="l" rtl="0">
              <a:spcBef>
                <a:spcPts val="320"/>
              </a:spcBef>
              <a:spcAft>
                <a:spcPts val="0"/>
              </a:spcAft>
              <a:buClr>
                <a:schemeClr val="dk1"/>
              </a:buClr>
              <a:buSzPts val="1600"/>
              <a:buNone/>
              <a:defRPr sz="1600" b="1"/>
            </a:lvl5pPr>
            <a:lvl6pPr marL="2743200" lvl="5" indent="-228600" algn="l" rtl="0">
              <a:spcBef>
                <a:spcPts val="320"/>
              </a:spcBef>
              <a:spcAft>
                <a:spcPts val="0"/>
              </a:spcAft>
              <a:buClr>
                <a:schemeClr val="dk1"/>
              </a:buClr>
              <a:buSzPts val="1600"/>
              <a:buNone/>
              <a:defRPr sz="1600" b="1"/>
            </a:lvl6pPr>
            <a:lvl7pPr marL="3200400" lvl="6" indent="-228600" algn="l" rtl="0">
              <a:spcBef>
                <a:spcPts val="320"/>
              </a:spcBef>
              <a:spcAft>
                <a:spcPts val="0"/>
              </a:spcAft>
              <a:buClr>
                <a:schemeClr val="dk1"/>
              </a:buClr>
              <a:buSzPts val="1600"/>
              <a:buNone/>
              <a:defRPr sz="1600" b="1"/>
            </a:lvl7pPr>
            <a:lvl8pPr marL="3657600" lvl="7" indent="-228600" algn="l" rtl="0">
              <a:spcBef>
                <a:spcPts val="320"/>
              </a:spcBef>
              <a:spcAft>
                <a:spcPts val="0"/>
              </a:spcAft>
              <a:buClr>
                <a:schemeClr val="dk1"/>
              </a:buClr>
              <a:buSzPts val="1600"/>
              <a:buNone/>
              <a:defRPr sz="1600" b="1"/>
            </a:lvl8pPr>
            <a:lvl9pPr marL="4114800" lvl="8" indent="-228600" algn="l" rtl="0">
              <a:spcBef>
                <a:spcPts val="320"/>
              </a:spcBef>
              <a:spcAft>
                <a:spcPts val="0"/>
              </a:spcAft>
              <a:buClr>
                <a:schemeClr val="dk1"/>
              </a:buClr>
              <a:buSzPts val="1600"/>
              <a:buNone/>
              <a:defRPr sz="1600" b="1"/>
            </a:lvl9pPr>
          </a:lstStyle>
          <a:p>
            <a:endParaRPr/>
          </a:p>
        </p:txBody>
      </p:sp>
      <p:sp>
        <p:nvSpPr>
          <p:cNvPr id="195" name="Google Shape;195;g5ff9671e07_0_38"/>
          <p:cNvSpPr txBox="1">
            <a:spLocks noGrp="1"/>
          </p:cNvSpPr>
          <p:nvPr>
            <p:ph type="body" idx="4"/>
          </p:nvPr>
        </p:nvSpPr>
        <p:spPr>
          <a:xfrm>
            <a:off x="4645025" y="2174875"/>
            <a:ext cx="4041900" cy="3951300"/>
          </a:xfrm>
          <a:prstGeom prst="rect">
            <a:avLst/>
          </a:prstGeom>
          <a:noFill/>
          <a:ln>
            <a:noFill/>
          </a:ln>
        </p:spPr>
        <p:txBody>
          <a:bodyPr spcFirstLastPara="1" wrap="square" lIns="91425" tIns="45700" rIns="91425" bIns="45700" anchor="t" anchorCtr="0">
            <a:noAutofit/>
          </a:bodyPr>
          <a:lstStyle>
            <a:lvl1pPr marL="457200" lvl="0" indent="-381000" algn="l" rtl="0">
              <a:spcBef>
                <a:spcPts val="480"/>
              </a:spcBef>
              <a:spcAft>
                <a:spcPts val="0"/>
              </a:spcAft>
              <a:buClr>
                <a:schemeClr val="dk1"/>
              </a:buClr>
              <a:buSzPts val="2400"/>
              <a:buChar char="•"/>
              <a:defRPr sz="2400"/>
            </a:lvl1pPr>
            <a:lvl2pPr marL="914400" lvl="1" indent="-355600" algn="l" rtl="0">
              <a:spcBef>
                <a:spcPts val="400"/>
              </a:spcBef>
              <a:spcAft>
                <a:spcPts val="0"/>
              </a:spcAft>
              <a:buClr>
                <a:schemeClr val="dk1"/>
              </a:buClr>
              <a:buSzPts val="2000"/>
              <a:buChar char="–"/>
              <a:defRPr sz="2000"/>
            </a:lvl2pPr>
            <a:lvl3pPr marL="1371600" lvl="2" indent="-342900" algn="l" rtl="0">
              <a:spcBef>
                <a:spcPts val="360"/>
              </a:spcBef>
              <a:spcAft>
                <a:spcPts val="0"/>
              </a:spcAft>
              <a:buClr>
                <a:schemeClr val="dk1"/>
              </a:buClr>
              <a:buSzPts val="1800"/>
              <a:buChar char="•"/>
              <a:defRPr sz="1800"/>
            </a:lvl3pPr>
            <a:lvl4pPr marL="1828800" lvl="3" indent="-330200" algn="l" rtl="0">
              <a:spcBef>
                <a:spcPts val="320"/>
              </a:spcBef>
              <a:spcAft>
                <a:spcPts val="0"/>
              </a:spcAft>
              <a:buClr>
                <a:schemeClr val="dk1"/>
              </a:buClr>
              <a:buSzPts val="1600"/>
              <a:buChar char="–"/>
              <a:defRPr sz="1600"/>
            </a:lvl4pPr>
            <a:lvl5pPr marL="2286000" lvl="4" indent="-330200" algn="l" rtl="0">
              <a:spcBef>
                <a:spcPts val="320"/>
              </a:spcBef>
              <a:spcAft>
                <a:spcPts val="0"/>
              </a:spcAft>
              <a:buClr>
                <a:schemeClr val="dk1"/>
              </a:buClr>
              <a:buSzPts val="1600"/>
              <a:buChar char="»"/>
              <a:defRPr sz="1600"/>
            </a:lvl5pPr>
            <a:lvl6pPr marL="2743200" lvl="5" indent="-330200" algn="l" rtl="0">
              <a:spcBef>
                <a:spcPts val="320"/>
              </a:spcBef>
              <a:spcAft>
                <a:spcPts val="0"/>
              </a:spcAft>
              <a:buClr>
                <a:schemeClr val="dk1"/>
              </a:buClr>
              <a:buSzPts val="1600"/>
              <a:buChar char="•"/>
              <a:defRPr sz="1600"/>
            </a:lvl6pPr>
            <a:lvl7pPr marL="3200400" lvl="6" indent="-330200" algn="l" rtl="0">
              <a:spcBef>
                <a:spcPts val="320"/>
              </a:spcBef>
              <a:spcAft>
                <a:spcPts val="0"/>
              </a:spcAft>
              <a:buClr>
                <a:schemeClr val="dk1"/>
              </a:buClr>
              <a:buSzPts val="1600"/>
              <a:buChar char="•"/>
              <a:defRPr sz="1600"/>
            </a:lvl7pPr>
            <a:lvl8pPr marL="3657600" lvl="7" indent="-330200" algn="l" rtl="0">
              <a:spcBef>
                <a:spcPts val="320"/>
              </a:spcBef>
              <a:spcAft>
                <a:spcPts val="0"/>
              </a:spcAft>
              <a:buClr>
                <a:schemeClr val="dk1"/>
              </a:buClr>
              <a:buSzPts val="1600"/>
              <a:buChar char="•"/>
              <a:defRPr sz="1600"/>
            </a:lvl8pPr>
            <a:lvl9pPr marL="4114800" lvl="8" indent="-330200" algn="l" rtl="0">
              <a:spcBef>
                <a:spcPts val="320"/>
              </a:spcBef>
              <a:spcAft>
                <a:spcPts val="0"/>
              </a:spcAft>
              <a:buClr>
                <a:schemeClr val="dk1"/>
              </a:buClr>
              <a:buSzPts val="1600"/>
              <a:buChar char="•"/>
              <a:defRPr sz="1600"/>
            </a:lvl9pPr>
          </a:lstStyle>
          <a:p>
            <a:endParaRPr/>
          </a:p>
        </p:txBody>
      </p:sp>
      <p:sp>
        <p:nvSpPr>
          <p:cNvPr id="196" name="Google Shape;196;g5ff9671e07_0_38"/>
          <p:cNvSpPr txBox="1">
            <a:spLocks noGrp="1"/>
          </p:cNvSpPr>
          <p:nvPr>
            <p:ph type="dt" idx="10"/>
          </p:nvPr>
        </p:nvSpPr>
        <p:spPr>
          <a:xfrm>
            <a:off x="457200" y="6356350"/>
            <a:ext cx="2133600" cy="3651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97" name="Google Shape;197;g5ff9671e07_0_38"/>
          <p:cNvSpPr txBox="1">
            <a:spLocks noGrp="1"/>
          </p:cNvSpPr>
          <p:nvPr>
            <p:ph type="ftr" idx="11"/>
          </p:nvPr>
        </p:nvSpPr>
        <p:spPr>
          <a:xfrm>
            <a:off x="3124200" y="6356350"/>
            <a:ext cx="2895600" cy="3651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98" name="Google Shape;198;g5ff9671e07_0_38"/>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extLst>
      <p:ext uri="{BB962C8B-B14F-4D97-AF65-F5344CB8AC3E}">
        <p14:creationId xmlns:p14="http://schemas.microsoft.com/office/powerpoint/2010/main" val="251633624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Solo titolo" type="titleOnly">
  <p:cSld name="Solo titolo">
    <p:spTree>
      <p:nvGrpSpPr>
        <p:cNvPr id="1" name="Shape 199"/>
        <p:cNvGrpSpPr/>
        <p:nvPr/>
      </p:nvGrpSpPr>
      <p:grpSpPr>
        <a:xfrm>
          <a:off x="0" y="0"/>
          <a:ext cx="0" cy="0"/>
          <a:chOff x="0" y="0"/>
          <a:chExt cx="0" cy="0"/>
        </a:xfrm>
      </p:grpSpPr>
      <p:sp>
        <p:nvSpPr>
          <p:cNvPr id="200" name="Google Shape;200;g5ff9671e07_0_47"/>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201" name="Google Shape;201;g5ff9671e07_0_47"/>
          <p:cNvSpPr txBox="1">
            <a:spLocks noGrp="1"/>
          </p:cNvSpPr>
          <p:nvPr>
            <p:ph type="dt" idx="10"/>
          </p:nvPr>
        </p:nvSpPr>
        <p:spPr>
          <a:xfrm>
            <a:off x="457200" y="6356350"/>
            <a:ext cx="2133600" cy="3651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202" name="Google Shape;202;g5ff9671e07_0_47"/>
          <p:cNvSpPr txBox="1">
            <a:spLocks noGrp="1"/>
          </p:cNvSpPr>
          <p:nvPr>
            <p:ph type="ftr" idx="11"/>
          </p:nvPr>
        </p:nvSpPr>
        <p:spPr>
          <a:xfrm>
            <a:off x="3124200" y="6356350"/>
            <a:ext cx="2895600" cy="3651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203" name="Google Shape;203;g5ff9671e07_0_47"/>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extLst>
      <p:ext uri="{BB962C8B-B14F-4D97-AF65-F5344CB8AC3E}">
        <p14:creationId xmlns:p14="http://schemas.microsoft.com/office/powerpoint/2010/main" val="336509254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Vuota" type="blank">
  <p:cSld name="Vuota">
    <p:spTree>
      <p:nvGrpSpPr>
        <p:cNvPr id="1" name="Shape 204"/>
        <p:cNvGrpSpPr/>
        <p:nvPr/>
      </p:nvGrpSpPr>
      <p:grpSpPr>
        <a:xfrm>
          <a:off x="0" y="0"/>
          <a:ext cx="0" cy="0"/>
          <a:chOff x="0" y="0"/>
          <a:chExt cx="0" cy="0"/>
        </a:xfrm>
      </p:grpSpPr>
      <p:sp>
        <p:nvSpPr>
          <p:cNvPr id="205" name="Google Shape;205;g5ff9671e07_0_52"/>
          <p:cNvSpPr txBox="1">
            <a:spLocks noGrp="1"/>
          </p:cNvSpPr>
          <p:nvPr>
            <p:ph type="dt" idx="10"/>
          </p:nvPr>
        </p:nvSpPr>
        <p:spPr>
          <a:xfrm>
            <a:off x="457200" y="6356350"/>
            <a:ext cx="2133600" cy="3651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206" name="Google Shape;206;g5ff9671e07_0_52"/>
          <p:cNvSpPr txBox="1">
            <a:spLocks noGrp="1"/>
          </p:cNvSpPr>
          <p:nvPr>
            <p:ph type="ftr" idx="11"/>
          </p:nvPr>
        </p:nvSpPr>
        <p:spPr>
          <a:xfrm>
            <a:off x="3124200" y="6356350"/>
            <a:ext cx="2895600" cy="3651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207" name="Google Shape;207;g5ff9671e07_0_52"/>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extLst>
      <p:ext uri="{BB962C8B-B14F-4D97-AF65-F5344CB8AC3E}">
        <p14:creationId xmlns:p14="http://schemas.microsoft.com/office/powerpoint/2010/main" val="42535336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a:t>Fare clic per modificare lo stile del titolo</a:t>
            </a:r>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stili del testo dello schema</a:t>
            </a:r>
          </a:p>
        </p:txBody>
      </p:sp>
      <p:sp>
        <p:nvSpPr>
          <p:cNvPr id="4" name="Segnaposto data 3"/>
          <p:cNvSpPr>
            <a:spLocks noGrp="1"/>
          </p:cNvSpPr>
          <p:nvPr>
            <p:ph type="dt" sz="half" idx="10"/>
          </p:nvPr>
        </p:nvSpPr>
        <p:spPr/>
        <p:txBody>
          <a:bodyPr/>
          <a:lstStyle/>
          <a:p>
            <a:fld id="{7F49D355-16BD-4E45-BD9A-5EA878CF7CBD}" type="datetimeFigureOut">
              <a:rPr lang="it-IT" smtClean="0"/>
              <a:t>14/10/2019</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7A41E1B-4F70-4964-A407-84C68BE8251C}" type="slidenum">
              <a:rPr lang="it-IT" smtClean="0"/>
              <a:t>‹N›</a:t>
            </a:fld>
            <a:endParaRPr lang="it-IT"/>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Contenuto con didascalia" type="objTx">
  <p:cSld name="Contenuto con didascalia">
    <p:spTree>
      <p:nvGrpSpPr>
        <p:cNvPr id="1" name="Shape 208"/>
        <p:cNvGrpSpPr/>
        <p:nvPr/>
      </p:nvGrpSpPr>
      <p:grpSpPr>
        <a:xfrm>
          <a:off x="0" y="0"/>
          <a:ext cx="0" cy="0"/>
          <a:chOff x="0" y="0"/>
          <a:chExt cx="0" cy="0"/>
        </a:xfrm>
      </p:grpSpPr>
      <p:sp>
        <p:nvSpPr>
          <p:cNvPr id="209" name="Google Shape;209;g5ff9671e07_0_56"/>
          <p:cNvSpPr txBox="1">
            <a:spLocks noGrp="1"/>
          </p:cNvSpPr>
          <p:nvPr>
            <p:ph type="title"/>
          </p:nvPr>
        </p:nvSpPr>
        <p:spPr>
          <a:xfrm>
            <a:off x="457200" y="273050"/>
            <a:ext cx="3008400" cy="1161900"/>
          </a:xfrm>
          <a:prstGeom prst="rect">
            <a:avLst/>
          </a:prstGeom>
          <a:noFill/>
          <a:ln>
            <a:noFill/>
          </a:ln>
        </p:spPr>
        <p:txBody>
          <a:bodyPr spcFirstLastPara="1" wrap="square" lIns="91425" tIns="45700" rIns="91425" bIns="45700" anchor="b" anchorCtr="0">
            <a:noAutofit/>
          </a:bodyPr>
          <a:lstStyle>
            <a:lvl1pPr lvl="0" algn="l" rtl="0">
              <a:spcBef>
                <a:spcPts val="0"/>
              </a:spcBef>
              <a:spcAft>
                <a:spcPts val="0"/>
              </a:spcAft>
              <a:buClr>
                <a:schemeClr val="dk1"/>
              </a:buClr>
              <a:buSzPts val="2000"/>
              <a:buFont typeface="Calibri"/>
              <a:buNone/>
              <a:defRPr sz="2000" b="1"/>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210" name="Google Shape;210;g5ff9671e07_0_56"/>
          <p:cNvSpPr txBox="1">
            <a:spLocks noGrp="1"/>
          </p:cNvSpPr>
          <p:nvPr>
            <p:ph type="body" idx="1"/>
          </p:nvPr>
        </p:nvSpPr>
        <p:spPr>
          <a:xfrm>
            <a:off x="3575050" y="273050"/>
            <a:ext cx="5111700" cy="5853000"/>
          </a:xfrm>
          <a:prstGeom prst="rect">
            <a:avLst/>
          </a:prstGeom>
          <a:noFill/>
          <a:ln>
            <a:noFill/>
          </a:ln>
        </p:spPr>
        <p:txBody>
          <a:bodyPr spcFirstLastPara="1" wrap="square" lIns="91425" tIns="45700" rIns="91425" bIns="45700" anchor="t" anchorCtr="0">
            <a:noAutofit/>
          </a:bodyPr>
          <a:lstStyle>
            <a:lvl1pPr marL="457200" lvl="0" indent="-431800" algn="l" rtl="0">
              <a:spcBef>
                <a:spcPts val="640"/>
              </a:spcBef>
              <a:spcAft>
                <a:spcPts val="0"/>
              </a:spcAft>
              <a:buClr>
                <a:schemeClr val="dk1"/>
              </a:buClr>
              <a:buSzPts val="3200"/>
              <a:buChar char="•"/>
              <a:defRPr sz="3200"/>
            </a:lvl1pPr>
            <a:lvl2pPr marL="914400" lvl="1" indent="-406400" algn="l" rtl="0">
              <a:spcBef>
                <a:spcPts val="560"/>
              </a:spcBef>
              <a:spcAft>
                <a:spcPts val="0"/>
              </a:spcAft>
              <a:buClr>
                <a:schemeClr val="dk1"/>
              </a:buClr>
              <a:buSzPts val="2800"/>
              <a:buChar char="–"/>
              <a:defRPr sz="2800"/>
            </a:lvl2pPr>
            <a:lvl3pPr marL="1371600" lvl="2" indent="-381000" algn="l" rtl="0">
              <a:spcBef>
                <a:spcPts val="480"/>
              </a:spcBef>
              <a:spcAft>
                <a:spcPts val="0"/>
              </a:spcAft>
              <a:buClr>
                <a:schemeClr val="dk1"/>
              </a:buClr>
              <a:buSzPts val="2400"/>
              <a:buChar char="•"/>
              <a:defRPr sz="2400"/>
            </a:lvl3pPr>
            <a:lvl4pPr marL="1828800" lvl="3" indent="-355600" algn="l" rtl="0">
              <a:spcBef>
                <a:spcPts val="400"/>
              </a:spcBef>
              <a:spcAft>
                <a:spcPts val="0"/>
              </a:spcAft>
              <a:buClr>
                <a:schemeClr val="dk1"/>
              </a:buClr>
              <a:buSzPts val="2000"/>
              <a:buChar char="–"/>
              <a:defRPr sz="2000"/>
            </a:lvl4pPr>
            <a:lvl5pPr marL="2286000" lvl="4" indent="-355600" algn="l" rtl="0">
              <a:spcBef>
                <a:spcPts val="400"/>
              </a:spcBef>
              <a:spcAft>
                <a:spcPts val="0"/>
              </a:spcAft>
              <a:buClr>
                <a:schemeClr val="dk1"/>
              </a:buClr>
              <a:buSzPts val="2000"/>
              <a:buChar char="»"/>
              <a:defRPr sz="2000"/>
            </a:lvl5pPr>
            <a:lvl6pPr marL="2743200" lvl="5" indent="-355600" algn="l" rtl="0">
              <a:spcBef>
                <a:spcPts val="400"/>
              </a:spcBef>
              <a:spcAft>
                <a:spcPts val="0"/>
              </a:spcAft>
              <a:buClr>
                <a:schemeClr val="dk1"/>
              </a:buClr>
              <a:buSzPts val="2000"/>
              <a:buChar char="•"/>
              <a:defRPr sz="2000"/>
            </a:lvl6pPr>
            <a:lvl7pPr marL="3200400" lvl="6" indent="-355600" algn="l" rtl="0">
              <a:spcBef>
                <a:spcPts val="400"/>
              </a:spcBef>
              <a:spcAft>
                <a:spcPts val="0"/>
              </a:spcAft>
              <a:buClr>
                <a:schemeClr val="dk1"/>
              </a:buClr>
              <a:buSzPts val="2000"/>
              <a:buChar char="•"/>
              <a:defRPr sz="2000"/>
            </a:lvl7pPr>
            <a:lvl8pPr marL="3657600" lvl="7" indent="-355600" algn="l" rtl="0">
              <a:spcBef>
                <a:spcPts val="400"/>
              </a:spcBef>
              <a:spcAft>
                <a:spcPts val="0"/>
              </a:spcAft>
              <a:buClr>
                <a:schemeClr val="dk1"/>
              </a:buClr>
              <a:buSzPts val="2000"/>
              <a:buChar char="•"/>
              <a:defRPr sz="2000"/>
            </a:lvl8pPr>
            <a:lvl9pPr marL="4114800" lvl="8" indent="-355600" algn="l" rtl="0">
              <a:spcBef>
                <a:spcPts val="400"/>
              </a:spcBef>
              <a:spcAft>
                <a:spcPts val="0"/>
              </a:spcAft>
              <a:buClr>
                <a:schemeClr val="dk1"/>
              </a:buClr>
              <a:buSzPts val="2000"/>
              <a:buChar char="•"/>
              <a:defRPr sz="2000"/>
            </a:lvl9pPr>
          </a:lstStyle>
          <a:p>
            <a:endParaRPr/>
          </a:p>
        </p:txBody>
      </p:sp>
      <p:sp>
        <p:nvSpPr>
          <p:cNvPr id="211" name="Google Shape;211;g5ff9671e07_0_56"/>
          <p:cNvSpPr txBox="1">
            <a:spLocks noGrp="1"/>
          </p:cNvSpPr>
          <p:nvPr>
            <p:ph type="body" idx="2"/>
          </p:nvPr>
        </p:nvSpPr>
        <p:spPr>
          <a:xfrm>
            <a:off x="457200" y="1435100"/>
            <a:ext cx="3008400" cy="4691100"/>
          </a:xfrm>
          <a:prstGeom prst="rect">
            <a:avLst/>
          </a:prstGeom>
          <a:noFill/>
          <a:ln>
            <a:noFill/>
          </a:ln>
        </p:spPr>
        <p:txBody>
          <a:bodyPr spcFirstLastPara="1" wrap="square" lIns="91425" tIns="45700" rIns="91425" bIns="45700" anchor="t" anchorCtr="0">
            <a:noAutofit/>
          </a:bodyPr>
          <a:lstStyle>
            <a:lvl1pPr marL="457200" lvl="0" indent="-228600" algn="l" rtl="0">
              <a:spcBef>
                <a:spcPts val="280"/>
              </a:spcBef>
              <a:spcAft>
                <a:spcPts val="0"/>
              </a:spcAft>
              <a:buClr>
                <a:schemeClr val="dk1"/>
              </a:buClr>
              <a:buSzPts val="1400"/>
              <a:buNone/>
              <a:defRPr sz="1400"/>
            </a:lvl1pPr>
            <a:lvl2pPr marL="914400" lvl="1" indent="-228600" algn="l" rtl="0">
              <a:spcBef>
                <a:spcPts val="240"/>
              </a:spcBef>
              <a:spcAft>
                <a:spcPts val="0"/>
              </a:spcAft>
              <a:buClr>
                <a:schemeClr val="dk1"/>
              </a:buClr>
              <a:buSzPts val="1200"/>
              <a:buNone/>
              <a:defRPr sz="1200"/>
            </a:lvl2pPr>
            <a:lvl3pPr marL="1371600" lvl="2" indent="-228600" algn="l" rtl="0">
              <a:spcBef>
                <a:spcPts val="200"/>
              </a:spcBef>
              <a:spcAft>
                <a:spcPts val="0"/>
              </a:spcAft>
              <a:buClr>
                <a:schemeClr val="dk1"/>
              </a:buClr>
              <a:buSzPts val="1000"/>
              <a:buNone/>
              <a:defRPr sz="1000"/>
            </a:lvl3pPr>
            <a:lvl4pPr marL="1828800" lvl="3" indent="-228600" algn="l" rtl="0">
              <a:spcBef>
                <a:spcPts val="180"/>
              </a:spcBef>
              <a:spcAft>
                <a:spcPts val="0"/>
              </a:spcAft>
              <a:buClr>
                <a:schemeClr val="dk1"/>
              </a:buClr>
              <a:buSzPts val="900"/>
              <a:buNone/>
              <a:defRPr sz="900"/>
            </a:lvl4pPr>
            <a:lvl5pPr marL="2286000" lvl="4" indent="-228600" algn="l" rtl="0">
              <a:spcBef>
                <a:spcPts val="180"/>
              </a:spcBef>
              <a:spcAft>
                <a:spcPts val="0"/>
              </a:spcAft>
              <a:buClr>
                <a:schemeClr val="dk1"/>
              </a:buClr>
              <a:buSzPts val="900"/>
              <a:buNone/>
              <a:defRPr sz="900"/>
            </a:lvl5pPr>
            <a:lvl6pPr marL="2743200" lvl="5" indent="-228600" algn="l" rtl="0">
              <a:spcBef>
                <a:spcPts val="180"/>
              </a:spcBef>
              <a:spcAft>
                <a:spcPts val="0"/>
              </a:spcAft>
              <a:buClr>
                <a:schemeClr val="dk1"/>
              </a:buClr>
              <a:buSzPts val="900"/>
              <a:buNone/>
              <a:defRPr sz="900"/>
            </a:lvl6pPr>
            <a:lvl7pPr marL="3200400" lvl="6" indent="-228600" algn="l" rtl="0">
              <a:spcBef>
                <a:spcPts val="180"/>
              </a:spcBef>
              <a:spcAft>
                <a:spcPts val="0"/>
              </a:spcAft>
              <a:buClr>
                <a:schemeClr val="dk1"/>
              </a:buClr>
              <a:buSzPts val="900"/>
              <a:buNone/>
              <a:defRPr sz="900"/>
            </a:lvl7pPr>
            <a:lvl8pPr marL="3657600" lvl="7" indent="-228600" algn="l" rtl="0">
              <a:spcBef>
                <a:spcPts val="180"/>
              </a:spcBef>
              <a:spcAft>
                <a:spcPts val="0"/>
              </a:spcAft>
              <a:buClr>
                <a:schemeClr val="dk1"/>
              </a:buClr>
              <a:buSzPts val="900"/>
              <a:buNone/>
              <a:defRPr sz="900"/>
            </a:lvl8pPr>
            <a:lvl9pPr marL="4114800" lvl="8" indent="-228600" algn="l" rtl="0">
              <a:spcBef>
                <a:spcPts val="180"/>
              </a:spcBef>
              <a:spcAft>
                <a:spcPts val="0"/>
              </a:spcAft>
              <a:buClr>
                <a:schemeClr val="dk1"/>
              </a:buClr>
              <a:buSzPts val="900"/>
              <a:buNone/>
              <a:defRPr sz="900"/>
            </a:lvl9pPr>
          </a:lstStyle>
          <a:p>
            <a:endParaRPr/>
          </a:p>
        </p:txBody>
      </p:sp>
      <p:sp>
        <p:nvSpPr>
          <p:cNvPr id="212" name="Google Shape;212;g5ff9671e07_0_56"/>
          <p:cNvSpPr txBox="1">
            <a:spLocks noGrp="1"/>
          </p:cNvSpPr>
          <p:nvPr>
            <p:ph type="dt" idx="10"/>
          </p:nvPr>
        </p:nvSpPr>
        <p:spPr>
          <a:xfrm>
            <a:off x="457200" y="6356350"/>
            <a:ext cx="2133600" cy="3651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213" name="Google Shape;213;g5ff9671e07_0_56"/>
          <p:cNvSpPr txBox="1">
            <a:spLocks noGrp="1"/>
          </p:cNvSpPr>
          <p:nvPr>
            <p:ph type="ftr" idx="11"/>
          </p:nvPr>
        </p:nvSpPr>
        <p:spPr>
          <a:xfrm>
            <a:off x="3124200" y="6356350"/>
            <a:ext cx="2895600" cy="3651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214" name="Google Shape;214;g5ff9671e07_0_56"/>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extLst>
      <p:ext uri="{BB962C8B-B14F-4D97-AF65-F5344CB8AC3E}">
        <p14:creationId xmlns:p14="http://schemas.microsoft.com/office/powerpoint/2010/main" val="292249040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Immagine con didascalia" type="picTx">
  <p:cSld name="Immagine con didascalia">
    <p:spTree>
      <p:nvGrpSpPr>
        <p:cNvPr id="1" name="Shape 215"/>
        <p:cNvGrpSpPr/>
        <p:nvPr/>
      </p:nvGrpSpPr>
      <p:grpSpPr>
        <a:xfrm>
          <a:off x="0" y="0"/>
          <a:ext cx="0" cy="0"/>
          <a:chOff x="0" y="0"/>
          <a:chExt cx="0" cy="0"/>
        </a:xfrm>
      </p:grpSpPr>
      <p:sp>
        <p:nvSpPr>
          <p:cNvPr id="216" name="Google Shape;216;g5ff9671e07_0_63"/>
          <p:cNvSpPr txBox="1">
            <a:spLocks noGrp="1"/>
          </p:cNvSpPr>
          <p:nvPr>
            <p:ph type="title"/>
          </p:nvPr>
        </p:nvSpPr>
        <p:spPr>
          <a:xfrm>
            <a:off x="1792288" y="4800600"/>
            <a:ext cx="5486400" cy="566700"/>
          </a:xfrm>
          <a:prstGeom prst="rect">
            <a:avLst/>
          </a:prstGeom>
          <a:noFill/>
          <a:ln>
            <a:noFill/>
          </a:ln>
        </p:spPr>
        <p:txBody>
          <a:bodyPr spcFirstLastPara="1" wrap="square" lIns="91425" tIns="45700" rIns="91425" bIns="45700" anchor="b" anchorCtr="0">
            <a:noAutofit/>
          </a:bodyPr>
          <a:lstStyle>
            <a:lvl1pPr lvl="0" algn="l" rtl="0">
              <a:spcBef>
                <a:spcPts val="0"/>
              </a:spcBef>
              <a:spcAft>
                <a:spcPts val="0"/>
              </a:spcAft>
              <a:buClr>
                <a:schemeClr val="dk1"/>
              </a:buClr>
              <a:buSzPts val="2000"/>
              <a:buFont typeface="Calibri"/>
              <a:buNone/>
              <a:defRPr sz="2000" b="1"/>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217" name="Google Shape;217;g5ff9671e07_0_63"/>
          <p:cNvSpPr>
            <a:spLocks noGrp="1"/>
          </p:cNvSpPr>
          <p:nvPr>
            <p:ph type="pic" idx="2"/>
          </p:nvPr>
        </p:nvSpPr>
        <p:spPr>
          <a:xfrm>
            <a:off x="1792288" y="612775"/>
            <a:ext cx="5486400" cy="4114800"/>
          </a:xfrm>
          <a:prstGeom prst="rect">
            <a:avLst/>
          </a:prstGeom>
          <a:noFill/>
          <a:ln>
            <a:noFill/>
          </a:ln>
        </p:spPr>
        <p:txBody>
          <a:bodyPr spcFirstLastPara="1" wrap="square" lIns="91425" tIns="45700" rIns="91425" bIns="45700" anchor="t" anchorCtr="0">
            <a:noAutofit/>
          </a:bodyPr>
          <a:lstStyle>
            <a:lvl1pPr marR="0" lvl="0" algn="l" rtl="0">
              <a:spcBef>
                <a:spcPts val="64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spcBef>
                <a:spcPts val="56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spcBef>
                <a:spcPts val="48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218" name="Google Shape;218;g5ff9671e07_0_63"/>
          <p:cNvSpPr txBox="1">
            <a:spLocks noGrp="1"/>
          </p:cNvSpPr>
          <p:nvPr>
            <p:ph type="body" idx="1"/>
          </p:nvPr>
        </p:nvSpPr>
        <p:spPr>
          <a:xfrm>
            <a:off x="1792288" y="5367338"/>
            <a:ext cx="5486400" cy="804900"/>
          </a:xfrm>
          <a:prstGeom prst="rect">
            <a:avLst/>
          </a:prstGeom>
          <a:noFill/>
          <a:ln>
            <a:noFill/>
          </a:ln>
        </p:spPr>
        <p:txBody>
          <a:bodyPr spcFirstLastPara="1" wrap="square" lIns="91425" tIns="45700" rIns="91425" bIns="45700" anchor="t" anchorCtr="0">
            <a:noAutofit/>
          </a:bodyPr>
          <a:lstStyle>
            <a:lvl1pPr marL="457200" lvl="0" indent="-228600" algn="l" rtl="0">
              <a:spcBef>
                <a:spcPts val="280"/>
              </a:spcBef>
              <a:spcAft>
                <a:spcPts val="0"/>
              </a:spcAft>
              <a:buClr>
                <a:schemeClr val="dk1"/>
              </a:buClr>
              <a:buSzPts val="1400"/>
              <a:buNone/>
              <a:defRPr sz="1400"/>
            </a:lvl1pPr>
            <a:lvl2pPr marL="914400" lvl="1" indent="-228600" algn="l" rtl="0">
              <a:spcBef>
                <a:spcPts val="240"/>
              </a:spcBef>
              <a:spcAft>
                <a:spcPts val="0"/>
              </a:spcAft>
              <a:buClr>
                <a:schemeClr val="dk1"/>
              </a:buClr>
              <a:buSzPts val="1200"/>
              <a:buNone/>
              <a:defRPr sz="1200"/>
            </a:lvl2pPr>
            <a:lvl3pPr marL="1371600" lvl="2" indent="-228600" algn="l" rtl="0">
              <a:spcBef>
                <a:spcPts val="200"/>
              </a:spcBef>
              <a:spcAft>
                <a:spcPts val="0"/>
              </a:spcAft>
              <a:buClr>
                <a:schemeClr val="dk1"/>
              </a:buClr>
              <a:buSzPts val="1000"/>
              <a:buNone/>
              <a:defRPr sz="1000"/>
            </a:lvl3pPr>
            <a:lvl4pPr marL="1828800" lvl="3" indent="-228600" algn="l" rtl="0">
              <a:spcBef>
                <a:spcPts val="180"/>
              </a:spcBef>
              <a:spcAft>
                <a:spcPts val="0"/>
              </a:spcAft>
              <a:buClr>
                <a:schemeClr val="dk1"/>
              </a:buClr>
              <a:buSzPts val="900"/>
              <a:buNone/>
              <a:defRPr sz="900"/>
            </a:lvl4pPr>
            <a:lvl5pPr marL="2286000" lvl="4" indent="-228600" algn="l" rtl="0">
              <a:spcBef>
                <a:spcPts val="180"/>
              </a:spcBef>
              <a:spcAft>
                <a:spcPts val="0"/>
              </a:spcAft>
              <a:buClr>
                <a:schemeClr val="dk1"/>
              </a:buClr>
              <a:buSzPts val="900"/>
              <a:buNone/>
              <a:defRPr sz="900"/>
            </a:lvl5pPr>
            <a:lvl6pPr marL="2743200" lvl="5" indent="-228600" algn="l" rtl="0">
              <a:spcBef>
                <a:spcPts val="180"/>
              </a:spcBef>
              <a:spcAft>
                <a:spcPts val="0"/>
              </a:spcAft>
              <a:buClr>
                <a:schemeClr val="dk1"/>
              </a:buClr>
              <a:buSzPts val="900"/>
              <a:buNone/>
              <a:defRPr sz="900"/>
            </a:lvl6pPr>
            <a:lvl7pPr marL="3200400" lvl="6" indent="-228600" algn="l" rtl="0">
              <a:spcBef>
                <a:spcPts val="180"/>
              </a:spcBef>
              <a:spcAft>
                <a:spcPts val="0"/>
              </a:spcAft>
              <a:buClr>
                <a:schemeClr val="dk1"/>
              </a:buClr>
              <a:buSzPts val="900"/>
              <a:buNone/>
              <a:defRPr sz="900"/>
            </a:lvl7pPr>
            <a:lvl8pPr marL="3657600" lvl="7" indent="-228600" algn="l" rtl="0">
              <a:spcBef>
                <a:spcPts val="180"/>
              </a:spcBef>
              <a:spcAft>
                <a:spcPts val="0"/>
              </a:spcAft>
              <a:buClr>
                <a:schemeClr val="dk1"/>
              </a:buClr>
              <a:buSzPts val="900"/>
              <a:buNone/>
              <a:defRPr sz="900"/>
            </a:lvl8pPr>
            <a:lvl9pPr marL="4114800" lvl="8" indent="-228600" algn="l" rtl="0">
              <a:spcBef>
                <a:spcPts val="180"/>
              </a:spcBef>
              <a:spcAft>
                <a:spcPts val="0"/>
              </a:spcAft>
              <a:buClr>
                <a:schemeClr val="dk1"/>
              </a:buClr>
              <a:buSzPts val="900"/>
              <a:buNone/>
              <a:defRPr sz="900"/>
            </a:lvl9pPr>
          </a:lstStyle>
          <a:p>
            <a:endParaRPr/>
          </a:p>
        </p:txBody>
      </p:sp>
      <p:sp>
        <p:nvSpPr>
          <p:cNvPr id="219" name="Google Shape;219;g5ff9671e07_0_63"/>
          <p:cNvSpPr txBox="1">
            <a:spLocks noGrp="1"/>
          </p:cNvSpPr>
          <p:nvPr>
            <p:ph type="dt" idx="10"/>
          </p:nvPr>
        </p:nvSpPr>
        <p:spPr>
          <a:xfrm>
            <a:off x="457200" y="6356350"/>
            <a:ext cx="2133600" cy="3651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220" name="Google Shape;220;g5ff9671e07_0_63"/>
          <p:cNvSpPr txBox="1">
            <a:spLocks noGrp="1"/>
          </p:cNvSpPr>
          <p:nvPr>
            <p:ph type="ftr" idx="11"/>
          </p:nvPr>
        </p:nvSpPr>
        <p:spPr>
          <a:xfrm>
            <a:off x="3124200" y="6356350"/>
            <a:ext cx="2895600" cy="3651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221" name="Google Shape;221;g5ff9671e07_0_63"/>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extLst>
      <p:ext uri="{BB962C8B-B14F-4D97-AF65-F5344CB8AC3E}">
        <p14:creationId xmlns:p14="http://schemas.microsoft.com/office/powerpoint/2010/main" val="355704937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Titolo e testo verticale" type="vertTx">
  <p:cSld name="Titolo e testo verticale">
    <p:spTree>
      <p:nvGrpSpPr>
        <p:cNvPr id="1" name="Shape 222"/>
        <p:cNvGrpSpPr/>
        <p:nvPr/>
      </p:nvGrpSpPr>
      <p:grpSpPr>
        <a:xfrm>
          <a:off x="0" y="0"/>
          <a:ext cx="0" cy="0"/>
          <a:chOff x="0" y="0"/>
          <a:chExt cx="0" cy="0"/>
        </a:xfrm>
      </p:grpSpPr>
      <p:sp>
        <p:nvSpPr>
          <p:cNvPr id="223" name="Google Shape;223;g5ff9671e07_0_70"/>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224" name="Google Shape;224;g5ff9671e07_0_70"/>
          <p:cNvSpPr txBox="1">
            <a:spLocks noGrp="1"/>
          </p:cNvSpPr>
          <p:nvPr>
            <p:ph type="body" idx="1"/>
          </p:nvPr>
        </p:nvSpPr>
        <p:spPr>
          <a:xfrm rot="5400000">
            <a:off x="2308950" y="-251550"/>
            <a:ext cx="4526100" cy="8229600"/>
          </a:xfrm>
          <a:prstGeom prst="rect">
            <a:avLst/>
          </a:prstGeom>
          <a:noFill/>
          <a:ln>
            <a:noFill/>
          </a:ln>
        </p:spPr>
        <p:txBody>
          <a:bodyPr spcFirstLastPara="1" wrap="square" lIns="91425" tIns="45700" rIns="91425" bIns="45700" anchor="t" anchorCtr="0">
            <a:noAutofit/>
          </a:bodyPr>
          <a:lstStyle>
            <a:lvl1pPr marL="457200" lvl="0" indent="-342900" algn="l" rtl="0">
              <a:spcBef>
                <a:spcPts val="360"/>
              </a:spcBef>
              <a:spcAft>
                <a:spcPts val="0"/>
              </a:spcAft>
              <a:buClr>
                <a:schemeClr val="dk1"/>
              </a:buClr>
              <a:buSzPts val="1800"/>
              <a:buChar char="•"/>
              <a:defRPr/>
            </a:lvl1pPr>
            <a:lvl2pPr marL="914400" lvl="1" indent="-342900" algn="l" rtl="0">
              <a:spcBef>
                <a:spcPts val="360"/>
              </a:spcBef>
              <a:spcAft>
                <a:spcPts val="0"/>
              </a:spcAft>
              <a:buClr>
                <a:schemeClr val="dk1"/>
              </a:buClr>
              <a:buSzPts val="1800"/>
              <a:buChar char="–"/>
              <a:defRPr/>
            </a:lvl2pPr>
            <a:lvl3pPr marL="1371600" lvl="2" indent="-342900" algn="l" rtl="0">
              <a:spcBef>
                <a:spcPts val="360"/>
              </a:spcBef>
              <a:spcAft>
                <a:spcPts val="0"/>
              </a:spcAft>
              <a:buClr>
                <a:schemeClr val="dk1"/>
              </a:buClr>
              <a:buSzPts val="1800"/>
              <a:buChar char="•"/>
              <a:defRPr/>
            </a:lvl3pPr>
            <a:lvl4pPr marL="1828800" lvl="3" indent="-342900" algn="l" rtl="0">
              <a:spcBef>
                <a:spcPts val="360"/>
              </a:spcBef>
              <a:spcAft>
                <a:spcPts val="0"/>
              </a:spcAft>
              <a:buClr>
                <a:schemeClr val="dk1"/>
              </a:buClr>
              <a:buSzPts val="1800"/>
              <a:buChar char="–"/>
              <a:defRPr/>
            </a:lvl4pPr>
            <a:lvl5pPr marL="2286000" lvl="4" indent="-342900" algn="l" rtl="0">
              <a:spcBef>
                <a:spcPts val="360"/>
              </a:spcBef>
              <a:spcAft>
                <a:spcPts val="0"/>
              </a:spcAft>
              <a:buClr>
                <a:schemeClr val="dk1"/>
              </a:buClr>
              <a:buSzPts val="1800"/>
              <a:buChar char="»"/>
              <a:defRPr/>
            </a:lvl5pPr>
            <a:lvl6pPr marL="2743200" lvl="5" indent="-342900" algn="l" rtl="0">
              <a:spcBef>
                <a:spcPts val="360"/>
              </a:spcBef>
              <a:spcAft>
                <a:spcPts val="0"/>
              </a:spcAft>
              <a:buClr>
                <a:schemeClr val="dk1"/>
              </a:buClr>
              <a:buSzPts val="1800"/>
              <a:buChar char="•"/>
              <a:defRPr/>
            </a:lvl6pPr>
            <a:lvl7pPr marL="3200400" lvl="6" indent="-342900" algn="l" rtl="0">
              <a:spcBef>
                <a:spcPts val="360"/>
              </a:spcBef>
              <a:spcAft>
                <a:spcPts val="0"/>
              </a:spcAft>
              <a:buClr>
                <a:schemeClr val="dk1"/>
              </a:buClr>
              <a:buSzPts val="1800"/>
              <a:buChar char="•"/>
              <a:defRPr/>
            </a:lvl7pPr>
            <a:lvl8pPr marL="3657600" lvl="7" indent="-342900" algn="l" rtl="0">
              <a:spcBef>
                <a:spcPts val="360"/>
              </a:spcBef>
              <a:spcAft>
                <a:spcPts val="0"/>
              </a:spcAft>
              <a:buClr>
                <a:schemeClr val="dk1"/>
              </a:buClr>
              <a:buSzPts val="1800"/>
              <a:buChar char="•"/>
              <a:defRPr/>
            </a:lvl8pPr>
            <a:lvl9pPr marL="4114800" lvl="8" indent="-342900" algn="l" rtl="0">
              <a:spcBef>
                <a:spcPts val="360"/>
              </a:spcBef>
              <a:spcAft>
                <a:spcPts val="0"/>
              </a:spcAft>
              <a:buClr>
                <a:schemeClr val="dk1"/>
              </a:buClr>
              <a:buSzPts val="1800"/>
              <a:buChar char="•"/>
              <a:defRPr/>
            </a:lvl9pPr>
          </a:lstStyle>
          <a:p>
            <a:endParaRPr/>
          </a:p>
        </p:txBody>
      </p:sp>
      <p:sp>
        <p:nvSpPr>
          <p:cNvPr id="225" name="Google Shape;225;g5ff9671e07_0_70"/>
          <p:cNvSpPr txBox="1">
            <a:spLocks noGrp="1"/>
          </p:cNvSpPr>
          <p:nvPr>
            <p:ph type="dt" idx="10"/>
          </p:nvPr>
        </p:nvSpPr>
        <p:spPr>
          <a:xfrm>
            <a:off x="457200" y="6356350"/>
            <a:ext cx="2133600" cy="3651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226" name="Google Shape;226;g5ff9671e07_0_70"/>
          <p:cNvSpPr txBox="1">
            <a:spLocks noGrp="1"/>
          </p:cNvSpPr>
          <p:nvPr>
            <p:ph type="ftr" idx="11"/>
          </p:nvPr>
        </p:nvSpPr>
        <p:spPr>
          <a:xfrm>
            <a:off x="3124200" y="6356350"/>
            <a:ext cx="2895600" cy="3651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227" name="Google Shape;227;g5ff9671e07_0_70"/>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extLst>
      <p:ext uri="{BB962C8B-B14F-4D97-AF65-F5344CB8AC3E}">
        <p14:creationId xmlns:p14="http://schemas.microsoft.com/office/powerpoint/2010/main" val="212534455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Titolo e testo verticale" type="vertTitleAndTx">
  <p:cSld name="1_Titolo e testo verticale">
    <p:spTree>
      <p:nvGrpSpPr>
        <p:cNvPr id="1" name="Shape 228"/>
        <p:cNvGrpSpPr/>
        <p:nvPr/>
      </p:nvGrpSpPr>
      <p:grpSpPr>
        <a:xfrm>
          <a:off x="0" y="0"/>
          <a:ext cx="0" cy="0"/>
          <a:chOff x="0" y="0"/>
          <a:chExt cx="0" cy="0"/>
        </a:xfrm>
      </p:grpSpPr>
      <p:sp>
        <p:nvSpPr>
          <p:cNvPr id="229" name="Google Shape;229;g5ff9671e07_0_76"/>
          <p:cNvSpPr txBox="1">
            <a:spLocks noGrp="1"/>
          </p:cNvSpPr>
          <p:nvPr>
            <p:ph type="title"/>
          </p:nvPr>
        </p:nvSpPr>
        <p:spPr>
          <a:xfrm rot="5400000">
            <a:off x="4732350" y="2171688"/>
            <a:ext cx="5851500" cy="20574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230" name="Google Shape;230;g5ff9671e07_0_76"/>
          <p:cNvSpPr txBox="1">
            <a:spLocks noGrp="1"/>
          </p:cNvSpPr>
          <p:nvPr>
            <p:ph type="body" idx="1"/>
          </p:nvPr>
        </p:nvSpPr>
        <p:spPr>
          <a:xfrm rot="5400000">
            <a:off x="541350" y="190488"/>
            <a:ext cx="5851500" cy="6019800"/>
          </a:xfrm>
          <a:prstGeom prst="rect">
            <a:avLst/>
          </a:prstGeom>
          <a:noFill/>
          <a:ln>
            <a:noFill/>
          </a:ln>
        </p:spPr>
        <p:txBody>
          <a:bodyPr spcFirstLastPara="1" wrap="square" lIns="91425" tIns="45700" rIns="91425" bIns="45700" anchor="t" anchorCtr="0">
            <a:noAutofit/>
          </a:bodyPr>
          <a:lstStyle>
            <a:lvl1pPr marL="457200" lvl="0" indent="-342900" algn="l" rtl="0">
              <a:spcBef>
                <a:spcPts val="360"/>
              </a:spcBef>
              <a:spcAft>
                <a:spcPts val="0"/>
              </a:spcAft>
              <a:buClr>
                <a:schemeClr val="dk1"/>
              </a:buClr>
              <a:buSzPts val="1800"/>
              <a:buChar char="•"/>
              <a:defRPr/>
            </a:lvl1pPr>
            <a:lvl2pPr marL="914400" lvl="1" indent="-342900" algn="l" rtl="0">
              <a:spcBef>
                <a:spcPts val="360"/>
              </a:spcBef>
              <a:spcAft>
                <a:spcPts val="0"/>
              </a:spcAft>
              <a:buClr>
                <a:schemeClr val="dk1"/>
              </a:buClr>
              <a:buSzPts val="1800"/>
              <a:buChar char="–"/>
              <a:defRPr/>
            </a:lvl2pPr>
            <a:lvl3pPr marL="1371600" lvl="2" indent="-342900" algn="l" rtl="0">
              <a:spcBef>
                <a:spcPts val="360"/>
              </a:spcBef>
              <a:spcAft>
                <a:spcPts val="0"/>
              </a:spcAft>
              <a:buClr>
                <a:schemeClr val="dk1"/>
              </a:buClr>
              <a:buSzPts val="1800"/>
              <a:buChar char="•"/>
              <a:defRPr/>
            </a:lvl3pPr>
            <a:lvl4pPr marL="1828800" lvl="3" indent="-342900" algn="l" rtl="0">
              <a:spcBef>
                <a:spcPts val="360"/>
              </a:spcBef>
              <a:spcAft>
                <a:spcPts val="0"/>
              </a:spcAft>
              <a:buClr>
                <a:schemeClr val="dk1"/>
              </a:buClr>
              <a:buSzPts val="1800"/>
              <a:buChar char="–"/>
              <a:defRPr/>
            </a:lvl4pPr>
            <a:lvl5pPr marL="2286000" lvl="4" indent="-342900" algn="l" rtl="0">
              <a:spcBef>
                <a:spcPts val="360"/>
              </a:spcBef>
              <a:spcAft>
                <a:spcPts val="0"/>
              </a:spcAft>
              <a:buClr>
                <a:schemeClr val="dk1"/>
              </a:buClr>
              <a:buSzPts val="1800"/>
              <a:buChar char="»"/>
              <a:defRPr/>
            </a:lvl5pPr>
            <a:lvl6pPr marL="2743200" lvl="5" indent="-342900" algn="l" rtl="0">
              <a:spcBef>
                <a:spcPts val="360"/>
              </a:spcBef>
              <a:spcAft>
                <a:spcPts val="0"/>
              </a:spcAft>
              <a:buClr>
                <a:schemeClr val="dk1"/>
              </a:buClr>
              <a:buSzPts val="1800"/>
              <a:buChar char="•"/>
              <a:defRPr/>
            </a:lvl6pPr>
            <a:lvl7pPr marL="3200400" lvl="6" indent="-342900" algn="l" rtl="0">
              <a:spcBef>
                <a:spcPts val="360"/>
              </a:spcBef>
              <a:spcAft>
                <a:spcPts val="0"/>
              </a:spcAft>
              <a:buClr>
                <a:schemeClr val="dk1"/>
              </a:buClr>
              <a:buSzPts val="1800"/>
              <a:buChar char="•"/>
              <a:defRPr/>
            </a:lvl7pPr>
            <a:lvl8pPr marL="3657600" lvl="7" indent="-342900" algn="l" rtl="0">
              <a:spcBef>
                <a:spcPts val="360"/>
              </a:spcBef>
              <a:spcAft>
                <a:spcPts val="0"/>
              </a:spcAft>
              <a:buClr>
                <a:schemeClr val="dk1"/>
              </a:buClr>
              <a:buSzPts val="1800"/>
              <a:buChar char="•"/>
              <a:defRPr/>
            </a:lvl8pPr>
            <a:lvl9pPr marL="4114800" lvl="8" indent="-342900" algn="l" rtl="0">
              <a:spcBef>
                <a:spcPts val="360"/>
              </a:spcBef>
              <a:spcAft>
                <a:spcPts val="0"/>
              </a:spcAft>
              <a:buClr>
                <a:schemeClr val="dk1"/>
              </a:buClr>
              <a:buSzPts val="1800"/>
              <a:buChar char="•"/>
              <a:defRPr/>
            </a:lvl9pPr>
          </a:lstStyle>
          <a:p>
            <a:endParaRPr/>
          </a:p>
        </p:txBody>
      </p:sp>
      <p:sp>
        <p:nvSpPr>
          <p:cNvPr id="231" name="Google Shape;231;g5ff9671e07_0_76"/>
          <p:cNvSpPr txBox="1">
            <a:spLocks noGrp="1"/>
          </p:cNvSpPr>
          <p:nvPr>
            <p:ph type="dt" idx="10"/>
          </p:nvPr>
        </p:nvSpPr>
        <p:spPr>
          <a:xfrm>
            <a:off x="457200" y="6356350"/>
            <a:ext cx="2133600" cy="3651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232" name="Google Shape;232;g5ff9671e07_0_76"/>
          <p:cNvSpPr txBox="1">
            <a:spLocks noGrp="1"/>
          </p:cNvSpPr>
          <p:nvPr>
            <p:ph type="ftr" idx="11"/>
          </p:nvPr>
        </p:nvSpPr>
        <p:spPr>
          <a:xfrm>
            <a:off x="3124200" y="6356350"/>
            <a:ext cx="2895600" cy="3651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233" name="Google Shape;233;g5ff9671e07_0_76"/>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extLst>
      <p:ext uri="{BB962C8B-B14F-4D97-AF65-F5344CB8AC3E}">
        <p14:creationId xmlns:p14="http://schemas.microsoft.com/office/powerpoint/2010/main" val="40827224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p:cNvSpPr>
            <a:spLocks noGrp="1"/>
          </p:cNvSpPr>
          <p:nvPr>
            <p:ph type="dt" sz="half" idx="10"/>
          </p:nvPr>
        </p:nvSpPr>
        <p:spPr/>
        <p:txBody>
          <a:bodyPr/>
          <a:lstStyle/>
          <a:p>
            <a:fld id="{7F49D355-16BD-4E45-BD9A-5EA878CF7CBD}" type="datetimeFigureOut">
              <a:rPr lang="it-IT" smtClean="0"/>
              <a:t>14/10/2019</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E7A41E1B-4F70-4964-A407-84C68BE8251C}" type="slidenum">
              <a:rPr lang="it-IT" smtClean="0"/>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a:t>Fare clic per modificare lo stile del titolo</a:t>
            </a:r>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p:cNvSpPr>
            <a:spLocks noGrp="1"/>
          </p:cNvSpPr>
          <p:nvPr>
            <p:ph type="dt" sz="half" idx="10"/>
          </p:nvPr>
        </p:nvSpPr>
        <p:spPr/>
        <p:txBody>
          <a:bodyPr/>
          <a:lstStyle/>
          <a:p>
            <a:fld id="{7F49D355-16BD-4E45-BD9A-5EA878CF7CBD}" type="datetimeFigureOut">
              <a:rPr lang="it-IT" smtClean="0"/>
              <a:t>14/10/2019</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E7A41E1B-4F70-4964-A407-84C68BE8251C}" type="slidenum">
              <a:rPr lang="it-IT" smtClean="0"/>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data 2"/>
          <p:cNvSpPr>
            <a:spLocks noGrp="1"/>
          </p:cNvSpPr>
          <p:nvPr>
            <p:ph type="dt" sz="half" idx="10"/>
          </p:nvPr>
        </p:nvSpPr>
        <p:spPr/>
        <p:txBody>
          <a:bodyPr/>
          <a:lstStyle/>
          <a:p>
            <a:fld id="{7F49D355-16BD-4E45-BD9A-5EA878CF7CBD}" type="datetimeFigureOut">
              <a:rPr lang="it-IT" smtClean="0"/>
              <a:t>14/10/2019</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E7A41E1B-4F70-4964-A407-84C68BE8251C}" type="slidenum">
              <a:rPr lang="it-IT" smtClean="0"/>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7F49D355-16BD-4E45-BD9A-5EA878CF7CBD}" type="datetimeFigureOut">
              <a:rPr lang="it-IT" smtClean="0"/>
              <a:t>14/10/2019</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E7A41E1B-4F70-4964-A407-84C68BE8251C}" type="slidenum">
              <a:rPr lang="it-IT" smtClean="0"/>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a:t>Fare clic per modificare lo stile del titolo</a:t>
            </a:r>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Segnaposto data 4"/>
          <p:cNvSpPr>
            <a:spLocks noGrp="1"/>
          </p:cNvSpPr>
          <p:nvPr>
            <p:ph type="dt" sz="half" idx="10"/>
          </p:nvPr>
        </p:nvSpPr>
        <p:spPr/>
        <p:txBody>
          <a:bodyPr/>
          <a:lstStyle/>
          <a:p>
            <a:fld id="{7F49D355-16BD-4E45-BD9A-5EA878CF7CBD}" type="datetimeFigureOut">
              <a:rPr lang="it-IT" smtClean="0"/>
              <a:t>14/10/2019</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E7A41E1B-4F70-4964-A407-84C68BE8251C}" type="slidenum">
              <a:rPr lang="it-IT" smtClean="0"/>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a:t>Fare clic per modificare lo stile del titolo</a:t>
            </a:r>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Segnaposto data 4"/>
          <p:cNvSpPr>
            <a:spLocks noGrp="1"/>
          </p:cNvSpPr>
          <p:nvPr>
            <p:ph type="dt" sz="half" idx="10"/>
          </p:nvPr>
        </p:nvSpPr>
        <p:spPr/>
        <p:txBody>
          <a:bodyPr/>
          <a:lstStyle/>
          <a:p>
            <a:fld id="{7F49D355-16BD-4E45-BD9A-5EA878CF7CBD}" type="datetimeFigureOut">
              <a:rPr lang="it-IT" smtClean="0"/>
              <a:t>14/10/2019</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E7A41E1B-4F70-4964-A407-84C68BE8251C}" type="slidenum">
              <a:rPr lang="it-IT" smtClean="0"/>
              <a:t>‹N›</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a:t>Fare clic per modificare lo stile del titolo</a:t>
            </a:r>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49D355-16BD-4E45-BD9A-5EA878CF7CBD}" type="datetimeFigureOut">
              <a:rPr lang="it-IT" smtClean="0"/>
              <a:t>14/10/2019</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7A41E1B-4F70-4964-A407-84C68BE8251C}" type="slidenum">
              <a:rPr lang="it-IT" smtClean="0"/>
              <a:t>‹N›</a:t>
            </a:fld>
            <a:endParaRPr 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a:t>Fare clic per modificare lo stile del titolo</a:t>
            </a:r>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49D355-16BD-4E45-BD9A-5EA878CF7CBD}" type="datetimeFigureOut">
              <a:rPr lang="it-IT" smtClean="0">
                <a:solidFill>
                  <a:prstClr val="black">
                    <a:tint val="75000"/>
                  </a:prstClr>
                </a:solidFill>
              </a:rPr>
              <a:pPr/>
              <a:t>14/10/2019</a:t>
            </a:fld>
            <a:endParaRPr lang="it-IT">
              <a:solidFill>
                <a:prstClr val="black">
                  <a:tint val="75000"/>
                </a:prstClr>
              </a:solidFill>
            </a:endParaRPr>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solidFill>
                <a:prstClr val="black">
                  <a:tint val="75000"/>
                </a:prstClr>
              </a:solidFill>
            </a:endParaRPr>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7A41E1B-4F70-4964-A407-84C68BE8251C}"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215008099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59"/>
        <p:cNvGrpSpPr/>
        <p:nvPr/>
      </p:nvGrpSpPr>
      <p:grpSpPr>
        <a:xfrm>
          <a:off x="0" y="0"/>
          <a:ext cx="0" cy="0"/>
          <a:chOff x="0" y="0"/>
          <a:chExt cx="0" cy="0"/>
        </a:xfrm>
      </p:grpSpPr>
      <p:sp>
        <p:nvSpPr>
          <p:cNvPr id="160" name="Google Shape;160;g5ff9671e07_0_7"/>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161" name="Google Shape;161;g5ff9671e07_0_7"/>
          <p:cNvSpPr txBox="1">
            <a:spLocks noGrp="1"/>
          </p:cNvSpPr>
          <p:nvPr>
            <p:ph type="body" idx="1"/>
          </p:nvPr>
        </p:nvSpPr>
        <p:spPr>
          <a:xfrm>
            <a:off x="457200" y="1600200"/>
            <a:ext cx="8229600" cy="4526100"/>
          </a:xfrm>
          <a:prstGeom prst="rect">
            <a:avLst/>
          </a:prstGeom>
          <a:noFill/>
          <a:ln>
            <a:noFill/>
          </a:ln>
        </p:spPr>
        <p:txBody>
          <a:bodyPr spcFirstLastPara="1" wrap="square" lIns="91425" tIns="45700" rIns="91425" bIns="45700" anchor="t" anchorCtr="0">
            <a:noAutofit/>
          </a:bodyPr>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62" name="Google Shape;162;g5ff9671e07_0_7"/>
          <p:cNvSpPr txBox="1">
            <a:spLocks noGrp="1"/>
          </p:cNvSpPr>
          <p:nvPr>
            <p:ph type="dt" idx="10"/>
          </p:nvPr>
        </p:nvSpPr>
        <p:spPr>
          <a:xfrm>
            <a:off x="457200" y="6356350"/>
            <a:ext cx="2133600" cy="365100"/>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63" name="Google Shape;163;g5ff9671e07_0_7"/>
          <p:cNvSpPr txBox="1">
            <a:spLocks noGrp="1"/>
          </p:cNvSpPr>
          <p:nvPr>
            <p:ph type="ftr" idx="11"/>
          </p:nvPr>
        </p:nvSpPr>
        <p:spPr>
          <a:xfrm>
            <a:off x="3124200" y="6356350"/>
            <a:ext cx="2895600" cy="365100"/>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64" name="Google Shape;164;g5ff9671e07_0_7"/>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‹N›</a:t>
            </a:fld>
            <a:endParaRPr/>
          </a:p>
        </p:txBody>
      </p:sp>
    </p:spTree>
    <p:extLst>
      <p:ext uri="{BB962C8B-B14F-4D97-AF65-F5344CB8AC3E}">
        <p14:creationId xmlns:p14="http://schemas.microsoft.com/office/powerpoint/2010/main" val="1158633375"/>
      </p:ext>
    </p:extLst>
  </p:cSld>
  <p:clrMap bg1="lt1" tx1="dk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hyperlink" Target="https://www.slidescarnival.com/" TargetMode="External"/><Relationship Id="rId4" Type="http://schemas.openxmlformats.org/officeDocument/2006/relationships/hyperlink" Target="https://advicemedia.com/blog/epatient/the-doctor-will-skype-you-now-how-video-chat-services-are-changing-healthcare/"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6.xml"/><Relationship Id="rId1" Type="http://schemas.openxmlformats.org/officeDocument/2006/relationships/slideLayout" Target="../slideLayouts/slideLayout24.xml"/><Relationship Id="rId6" Type="http://schemas.openxmlformats.org/officeDocument/2006/relationships/hyperlink" Target="https://www.skype.com/" TargetMode="External"/><Relationship Id="rId5" Type="http://schemas.openxmlformats.org/officeDocument/2006/relationships/hyperlink" Target="https://www.who.int/goe/publications/goe_telemedicine_2010.pdf" TargetMode="External"/><Relationship Id="rId4" Type="http://schemas.openxmlformats.org/officeDocument/2006/relationships/hyperlink" Target="https://advicemedia.com/blog/epatient/the-doctor-will-skype-you-now-how-video-chat-services-are-changing-healthcare/" TargetMode="External"/></Relationships>
</file>

<file path=ppt/slides/_rels/slide12.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hyperlink" Target="http://www.skype.com/"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hyperlink" Target="https://www.who.int/goe/publications/goe_telemedicine_2010.pdf" TargetMode="External"/><Relationship Id="rId4" Type="http://schemas.openxmlformats.org/officeDocument/2006/relationships/hyperlink" Target="https://www.slidescarnival.com/"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hyperlink" Target="https://advicemedia.com/blog/epatient/the-doctor-will-skype-you-now-how-video-chat-services-are-changing-healthcare/" TargetMode="External"/><Relationship Id="rId5" Type="http://schemas.openxmlformats.org/officeDocument/2006/relationships/hyperlink" Target="https://advicemedia.com/blog/epatient" TargetMode="External"/><Relationship Id="rId4" Type="http://schemas.openxmlformats.org/officeDocument/2006/relationships/hyperlink" Target="https://www.slidescarnival.co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A9D4F975-CE55-48B8-A201-C31AE4DBC537}"/>
              </a:ext>
            </a:extLst>
          </p:cNvPr>
          <p:cNvSpPr txBox="1"/>
          <p:nvPr/>
        </p:nvSpPr>
        <p:spPr>
          <a:xfrm>
            <a:off x="3419872" y="2780928"/>
            <a:ext cx="5306888" cy="3785652"/>
          </a:xfrm>
          <a:prstGeom prst="rect">
            <a:avLst/>
          </a:prstGeom>
          <a:noFill/>
        </p:spPr>
        <p:txBody>
          <a:bodyPr wrap="square" rtlCol="0">
            <a:spAutoFit/>
          </a:bodyPr>
          <a:lstStyle/>
          <a:p>
            <a:pPr algn="r"/>
            <a:r>
              <a:rPr lang="en-US" sz="4800" b="1" cap="all" dirty="0">
                <a:effectLst>
                  <a:outerShdw blurRad="38100" dist="38100" dir="2700000" algn="tl">
                    <a:srgbClr val="000000">
                      <a:alpha val="43137"/>
                    </a:srgbClr>
                  </a:outerShdw>
                </a:effectLst>
              </a:rPr>
              <a:t>POSITIVE </a:t>
            </a:r>
            <a:br>
              <a:rPr lang="en-US" sz="4800" b="1" cap="all" dirty="0">
                <a:effectLst>
                  <a:outerShdw blurRad="38100" dist="38100" dir="2700000" algn="tl">
                    <a:srgbClr val="000000">
                      <a:alpha val="43137"/>
                    </a:srgbClr>
                  </a:outerShdw>
                </a:effectLst>
              </a:rPr>
            </a:br>
            <a:r>
              <a:rPr lang="en-US" sz="4800" b="1" cap="all" dirty="0">
                <a:effectLst>
                  <a:outerShdw blurRad="38100" dist="38100" dir="2700000" algn="tl">
                    <a:srgbClr val="000000">
                      <a:alpha val="43137"/>
                    </a:srgbClr>
                  </a:outerShdw>
                </a:effectLst>
              </a:rPr>
              <a:t>AND </a:t>
            </a:r>
            <a:br>
              <a:rPr lang="en-US" sz="4800" b="1" cap="all" dirty="0">
                <a:effectLst>
                  <a:outerShdw blurRad="38100" dist="38100" dir="2700000" algn="tl">
                    <a:srgbClr val="000000">
                      <a:alpha val="43137"/>
                    </a:srgbClr>
                  </a:outerShdw>
                </a:effectLst>
              </a:rPr>
            </a:br>
            <a:r>
              <a:rPr lang="en-US" sz="4800" b="1" cap="all" dirty="0">
                <a:effectLst>
                  <a:outerShdw blurRad="38100" dist="38100" dir="2700000" algn="tl">
                    <a:srgbClr val="000000">
                      <a:alpha val="43137"/>
                    </a:srgbClr>
                  </a:outerShdw>
                </a:effectLst>
              </a:rPr>
              <a:t>NEGATIVE </a:t>
            </a:r>
            <a:br>
              <a:rPr lang="en-US" sz="4800" b="1" cap="all" dirty="0">
                <a:effectLst>
                  <a:outerShdw blurRad="38100" dist="38100" dir="2700000" algn="tl">
                    <a:srgbClr val="000000">
                      <a:alpha val="43137"/>
                    </a:srgbClr>
                  </a:outerShdw>
                </a:effectLst>
              </a:rPr>
            </a:br>
            <a:r>
              <a:rPr lang="en-US" sz="4800" b="1" cap="all" dirty="0">
                <a:effectLst>
                  <a:outerShdw blurRad="38100" dist="38100" dir="2700000" algn="tl">
                    <a:srgbClr val="000000">
                      <a:alpha val="43137"/>
                    </a:srgbClr>
                  </a:outerShdw>
                </a:effectLst>
              </a:rPr>
              <a:t>ASPECTS </a:t>
            </a:r>
            <a:br>
              <a:rPr lang="en-US" sz="4800" b="1" cap="all" dirty="0">
                <a:effectLst>
                  <a:outerShdw blurRad="38100" dist="38100" dir="2700000" algn="tl">
                    <a:srgbClr val="000000">
                      <a:alpha val="43137"/>
                    </a:srgbClr>
                  </a:outerShdw>
                </a:effectLst>
              </a:rPr>
            </a:br>
            <a:r>
              <a:rPr lang="en-US" sz="4800" b="1" cap="all" dirty="0">
                <a:effectLst>
                  <a:outerShdw blurRad="38100" dist="38100" dir="2700000" algn="tl">
                    <a:srgbClr val="000000">
                      <a:alpha val="43137"/>
                    </a:srgbClr>
                  </a:outerShdw>
                </a:effectLst>
              </a:rPr>
              <a:t>OF SKYPE</a:t>
            </a:r>
            <a:endParaRPr lang="it-IT" sz="4800" b="1" cap="all"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3425243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
        <p:cNvGrpSpPr/>
        <p:nvPr/>
      </p:nvGrpSpPr>
      <p:grpSpPr>
        <a:xfrm>
          <a:off x="0" y="0"/>
          <a:ext cx="0" cy="0"/>
          <a:chOff x="0" y="0"/>
          <a:chExt cx="0" cy="0"/>
        </a:xfrm>
      </p:grpSpPr>
      <p:graphicFrame>
        <p:nvGraphicFramePr>
          <p:cNvPr id="2" name="Tabella 1"/>
          <p:cNvGraphicFramePr>
            <a:graphicFrameLocks noGrp="1"/>
          </p:cNvGraphicFramePr>
          <p:nvPr>
            <p:extLst>
              <p:ext uri="{D42A27DB-BD31-4B8C-83A1-F6EECF244321}">
                <p14:modId xmlns:p14="http://schemas.microsoft.com/office/powerpoint/2010/main" val="3701972610"/>
              </p:ext>
            </p:extLst>
          </p:nvPr>
        </p:nvGraphicFramePr>
        <p:xfrm>
          <a:off x="0" y="692696"/>
          <a:ext cx="3419872" cy="2395157"/>
        </p:xfrm>
        <a:graphic>
          <a:graphicData uri="http://schemas.openxmlformats.org/drawingml/2006/table">
            <a:tbl>
              <a:tblPr/>
              <a:tblGrid>
                <a:gridCol w="3419872">
                  <a:extLst>
                    <a:ext uri="{9D8B030D-6E8A-4147-A177-3AD203B41FA5}">
                      <a16:colId xmlns:a16="http://schemas.microsoft.com/office/drawing/2014/main" val="20000"/>
                    </a:ext>
                  </a:extLst>
                </a:gridCol>
              </a:tblGrid>
              <a:tr h="0">
                <a:tc>
                  <a:txBody>
                    <a:bodyPr/>
                    <a:lstStyle/>
                    <a:p>
                      <a:pPr marL="0" lvl="0" indent="0" algn="ctr">
                        <a:lnSpc>
                          <a:spcPct val="115000"/>
                        </a:lnSpc>
                        <a:spcAft>
                          <a:spcPts val="1000"/>
                        </a:spcAft>
                        <a:buFont typeface="Arial"/>
                        <a:buNone/>
                      </a:pPr>
                      <a:r>
                        <a:rPr lang="en-US" sz="4400" b="1" i="0" cap="all" baseline="0" dirty="0">
                          <a:solidFill>
                            <a:schemeClr val="bg1"/>
                          </a:solidFill>
                          <a:effectLst>
                            <a:outerShdw blurRad="38100" dist="38100" dir="2700000" algn="tl">
                              <a:srgbClr val="000000">
                                <a:alpha val="43137"/>
                              </a:srgbClr>
                            </a:outerShdw>
                          </a:effectLst>
                          <a:latin typeface="+mn-lt"/>
                          <a:ea typeface="Calibri"/>
                          <a:cs typeface="Times New Roman"/>
                        </a:rPr>
                        <a:t>SKYPE </a:t>
                      </a:r>
                    </a:p>
                    <a:p>
                      <a:pPr marL="0" lvl="0" indent="0" algn="ctr">
                        <a:lnSpc>
                          <a:spcPct val="115000"/>
                        </a:lnSpc>
                        <a:spcAft>
                          <a:spcPts val="1000"/>
                        </a:spcAft>
                        <a:buFont typeface="Arial"/>
                        <a:buNone/>
                      </a:pPr>
                      <a:r>
                        <a:rPr lang="en-US" sz="4400" b="1" i="0" cap="all" baseline="0" dirty="0">
                          <a:solidFill>
                            <a:schemeClr val="bg1"/>
                          </a:solidFill>
                          <a:effectLst>
                            <a:outerShdw blurRad="38100" dist="38100" dir="2700000" algn="tl">
                              <a:srgbClr val="000000">
                                <a:alpha val="43137"/>
                              </a:srgbClr>
                            </a:outerShdw>
                          </a:effectLst>
                          <a:latin typeface="+mn-lt"/>
                          <a:ea typeface="Calibri"/>
                          <a:cs typeface="Times New Roman"/>
                        </a:rPr>
                        <a:t>&amp; HEALTHCARE</a:t>
                      </a:r>
                      <a:endParaRPr lang="en-US" sz="3600" b="1" i="0" cap="all" baseline="0" dirty="0">
                        <a:solidFill>
                          <a:schemeClr val="bg1"/>
                        </a:solidFill>
                        <a:effectLst>
                          <a:outerShdw blurRad="38100" dist="38100" dir="2700000" algn="tl">
                            <a:srgbClr val="000000">
                              <a:alpha val="43137"/>
                            </a:srgbClr>
                          </a:outerShdw>
                        </a:effectLst>
                        <a:latin typeface="+mn-lt"/>
                        <a:ea typeface="Calibri"/>
                        <a:cs typeface="Times New Roman"/>
                      </a:endParaRPr>
                    </a:p>
                  </a:txBody>
                  <a:tcPr marL="90170" marR="90170" marT="0" marB="0">
                    <a:lnL>
                      <a:noFill/>
                    </a:lnL>
                    <a:lnR>
                      <a:noFill/>
                    </a:lnR>
                    <a:lnT>
                      <a:noFill/>
                    </a:lnT>
                    <a:lnB>
                      <a:noFill/>
                    </a:lnB>
                  </a:tcPr>
                </a:tc>
                <a:extLst>
                  <a:ext uri="{0D108BD9-81ED-4DB2-BD59-A6C34878D82A}">
                    <a16:rowId xmlns:a16="http://schemas.microsoft.com/office/drawing/2014/main" val="10000"/>
                  </a:ext>
                </a:extLst>
              </a:tr>
            </a:tbl>
          </a:graphicData>
        </a:graphic>
      </p:graphicFrame>
      <p:sp>
        <p:nvSpPr>
          <p:cNvPr id="15" name="CasellaDiTesto 14"/>
          <p:cNvSpPr txBox="1"/>
          <p:nvPr/>
        </p:nvSpPr>
        <p:spPr>
          <a:xfrm>
            <a:off x="3873292" y="382012"/>
            <a:ext cx="4747036" cy="5724644"/>
          </a:xfrm>
          <a:prstGeom prst="rect">
            <a:avLst/>
          </a:prstGeom>
          <a:noFill/>
        </p:spPr>
        <p:txBody>
          <a:bodyPr wrap="square" rtlCol="0">
            <a:spAutoFit/>
          </a:bodyPr>
          <a:lstStyle/>
          <a:p>
            <a:pPr algn="ctr"/>
            <a:r>
              <a:rPr lang="en-GB" sz="2400" b="1" dirty="0">
                <a:latin typeface="Calibri Light" panose="020F0302020204030204" pitchFamily="34" charset="0"/>
                <a:cs typeface="Calibri Light" panose="020F0302020204030204" pitchFamily="34" charset="0"/>
              </a:rPr>
              <a:t>THERAPY SESSIONS AND </a:t>
            </a:r>
            <a:br>
              <a:rPr lang="en-GB" sz="2400" b="1" dirty="0">
                <a:latin typeface="Calibri Light" panose="020F0302020204030204" pitchFamily="34" charset="0"/>
                <a:cs typeface="Calibri Light" panose="020F0302020204030204" pitchFamily="34" charset="0"/>
              </a:rPr>
            </a:br>
            <a:r>
              <a:rPr lang="en-GB" sz="2400" b="1" dirty="0">
                <a:latin typeface="Calibri Light" panose="020F0302020204030204" pitchFamily="34" charset="0"/>
                <a:cs typeface="Calibri Light" panose="020F0302020204030204" pitchFamily="34" charset="0"/>
              </a:rPr>
              <a:t>MUTUAL AID GROUPS</a:t>
            </a:r>
            <a:br>
              <a:rPr lang="en-GB" sz="2400" b="1" dirty="0">
                <a:latin typeface="Calibri Light" panose="020F0302020204030204" pitchFamily="34" charset="0"/>
                <a:cs typeface="Calibri Light" panose="020F0302020204030204" pitchFamily="34" charset="0"/>
              </a:rPr>
            </a:br>
            <a:endParaRPr lang="en-GB" sz="2400" b="1" dirty="0">
              <a:latin typeface="Calibri Light" panose="020F0302020204030204" pitchFamily="34" charset="0"/>
              <a:cs typeface="Calibri Light" panose="020F0302020204030204" pitchFamily="34" charset="0"/>
            </a:endParaRPr>
          </a:p>
          <a:p>
            <a:r>
              <a:rPr lang="en-GB" sz="2400" dirty="0">
                <a:latin typeface="Calibri Light" panose="020F0302020204030204" pitchFamily="34" charset="0"/>
                <a:cs typeface="Calibri Light" panose="020F0302020204030204" pitchFamily="34" charset="0"/>
              </a:rPr>
              <a:t>Skype can be used in healthcare also for:</a:t>
            </a:r>
          </a:p>
          <a:p>
            <a:endParaRPr lang="en-US" sz="1200" dirty="0">
              <a:latin typeface="Calibri Light" panose="020F0302020204030204" pitchFamily="34" charset="0"/>
              <a:cs typeface="Calibri Light" panose="020F0302020204030204" pitchFamily="34" charset="0"/>
            </a:endParaRPr>
          </a:p>
          <a:p>
            <a:pPr marL="285750" indent="-285750">
              <a:buFont typeface="Arial" panose="020B0604020202020204" pitchFamily="34" charset="0"/>
              <a:buChar char="•"/>
            </a:pPr>
            <a:r>
              <a:rPr lang="en-US" sz="2400" dirty="0">
                <a:latin typeface="Calibri Light" panose="020F0302020204030204" pitchFamily="34" charset="0"/>
                <a:cs typeface="Calibri Light" panose="020F0302020204030204" pitchFamily="34" charset="0"/>
              </a:rPr>
              <a:t>Holding one-on-one or </a:t>
            </a:r>
            <a:r>
              <a:rPr lang="en-US" sz="2400" b="1" dirty="0">
                <a:latin typeface="Calibri Light" panose="020F0302020204030204" pitchFamily="34" charset="0"/>
                <a:cs typeface="Calibri Light" panose="020F0302020204030204" pitchFamily="34" charset="0"/>
              </a:rPr>
              <a:t>group therapy sessions </a:t>
            </a:r>
            <a:r>
              <a:rPr lang="en-US" sz="2400" dirty="0">
                <a:latin typeface="Calibri Light" panose="020F0302020204030204" pitchFamily="34" charset="0"/>
                <a:cs typeface="Calibri Light" panose="020F0302020204030204" pitchFamily="34" charset="0"/>
              </a:rPr>
              <a:t>with professionals (e.g. psychologists or facilitators)</a:t>
            </a:r>
          </a:p>
          <a:p>
            <a:pPr marL="285750" indent="-285750">
              <a:buFont typeface="Arial" panose="020B0604020202020204" pitchFamily="34" charset="0"/>
              <a:buChar char="•"/>
            </a:pPr>
            <a:endParaRPr lang="en-US" sz="1200" dirty="0">
              <a:latin typeface="Calibri Light" panose="020F0302020204030204" pitchFamily="34" charset="0"/>
              <a:cs typeface="Calibri Light" panose="020F0302020204030204" pitchFamily="34" charset="0"/>
            </a:endParaRPr>
          </a:p>
          <a:p>
            <a:pPr marL="285750" lvl="0" indent="-285750">
              <a:buClr>
                <a:srgbClr val="000000"/>
              </a:buClr>
              <a:buSzPts val="2400"/>
              <a:buFont typeface="Arial"/>
              <a:buChar char="•"/>
            </a:pPr>
            <a:r>
              <a:rPr lang="en-US" sz="2400" kern="0" dirty="0">
                <a:solidFill>
                  <a:srgbClr val="000000"/>
                </a:solidFill>
                <a:ea typeface="Calibri"/>
                <a:cs typeface="Calibri"/>
                <a:sym typeface="Calibri"/>
              </a:rPr>
              <a:t>Organising</a:t>
            </a:r>
            <a:r>
              <a:rPr lang="en-US" sz="2400" kern="0" dirty="0">
                <a:solidFill>
                  <a:srgbClr val="000000"/>
                </a:solidFill>
                <a:ea typeface="Calibri"/>
                <a:cs typeface="Calibri"/>
                <a:sym typeface="Calibri"/>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xmlns:lc="http://schemas.openxmlformats.org/drawingml/2006/lockedCanvas" textRoundtripDataId="11"/>
                  </a:ext>
                </a:extLst>
              </a:rPr>
              <a:t> </a:t>
            </a:r>
            <a:r>
              <a:rPr lang="en-US" sz="2400" b="1" kern="0" dirty="0">
                <a:solidFill>
                  <a:srgbClr val="000000"/>
                </a:solidFill>
                <a:ea typeface="Calibri"/>
                <a:cs typeface="Calibri"/>
                <a:sym typeface="Calibri"/>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xmlns:lc="http://schemas.openxmlformats.org/drawingml/2006/lockedCanvas" textRoundtripDataId="12"/>
                  </a:ext>
                </a:extLst>
              </a:rPr>
              <a:t>mutual aid groups </a:t>
            </a:r>
            <a:r>
              <a:rPr lang="en-US" sz="2400" kern="0" dirty="0">
                <a:solidFill>
                  <a:srgbClr val="000000"/>
                </a:solidFill>
                <a:ea typeface="Calibri"/>
                <a:cs typeface="Calibri"/>
                <a:sym typeface="Calibri"/>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xmlns:lc="http://schemas.openxmlformats.org/drawingml/2006/lockedCanvas" textRoundtripDataId="13"/>
                  </a:ext>
                </a:extLst>
              </a:rPr>
              <a:t>with peers or people living with the same issues, in order to share experiences and advices</a:t>
            </a:r>
            <a:endParaRPr lang="en-US" sz="1400" kern="0" dirty="0">
              <a:solidFill>
                <a:srgbClr val="000000"/>
              </a:solidFill>
              <a:latin typeface="Arial"/>
              <a:cs typeface="Arial"/>
              <a:sym typeface="Arial"/>
            </a:endParaRPr>
          </a:p>
          <a:p>
            <a:pPr marL="285750" indent="-285750">
              <a:buFont typeface="Arial" panose="020B0604020202020204" pitchFamily="34" charset="0"/>
              <a:buChar char="•"/>
            </a:pPr>
            <a:endParaRPr lang="en-US" dirty="0">
              <a:latin typeface="Calibri Light" panose="020F0302020204030204" pitchFamily="34" charset="0"/>
              <a:cs typeface="Calibri Light" panose="020F0302020204030204" pitchFamily="34" charset="0"/>
            </a:endParaRPr>
          </a:p>
          <a:p>
            <a:pPr marL="285750" indent="-285750">
              <a:buFont typeface="Arial" panose="020B0604020202020204" pitchFamily="34" charset="0"/>
              <a:buChar char="•"/>
            </a:pPr>
            <a:endParaRPr lang="en-US" dirty="0">
              <a:latin typeface="Calibri Light" panose="020F0302020204030204" pitchFamily="34" charset="0"/>
              <a:cs typeface="Calibri Light" panose="020F0302020204030204" pitchFamily="34" charset="0"/>
            </a:endParaRPr>
          </a:p>
          <a:p>
            <a:endParaRPr lang="en-GB" dirty="0"/>
          </a:p>
        </p:txBody>
      </p:sp>
      <p:sp>
        <p:nvSpPr>
          <p:cNvPr id="5" name="Rettangolo 4"/>
          <p:cNvSpPr/>
          <p:nvPr/>
        </p:nvSpPr>
        <p:spPr>
          <a:xfrm>
            <a:off x="3534759" y="5613047"/>
            <a:ext cx="3053465" cy="1200329"/>
          </a:xfrm>
          <a:prstGeom prst="rect">
            <a:avLst/>
          </a:prstGeom>
        </p:spPr>
        <p:txBody>
          <a:bodyPr wrap="square">
            <a:spAutoFit/>
          </a:bodyPr>
          <a:lstStyle/>
          <a:p>
            <a:pPr lvl="0"/>
            <a:r>
              <a:rPr lang="it-IT" sz="1200" dirty="0">
                <a:solidFill>
                  <a:prstClr val="black"/>
                </a:solidFill>
                <a:latin typeface="Calibri Light" panose="020F0302020204030204" pitchFamily="34" charset="0"/>
                <a:cs typeface="Calibri Light" panose="020F0302020204030204" pitchFamily="34" charset="0"/>
              </a:rPr>
              <a:t>Source:</a:t>
            </a:r>
            <a:r>
              <a:rPr lang="en-US" sz="1200" dirty="0">
                <a:solidFill>
                  <a:prstClr val="black"/>
                </a:solidFill>
                <a:latin typeface="Calibri Light" panose="020F0302020204030204" pitchFamily="34" charset="0"/>
                <a:cs typeface="Calibri Light" panose="020F0302020204030204" pitchFamily="34" charset="0"/>
              </a:rPr>
              <a:t>Advice Media (2012). The Doctor Will Skype You Now! How Video Chat Services Are Changing Healthcare, </a:t>
            </a:r>
            <a:r>
              <a:rPr lang="it-IT" sz="1200" dirty="0">
                <a:solidFill>
                  <a:prstClr val="black"/>
                </a:solidFill>
                <a:latin typeface="Calibri Light" panose="020F0302020204030204" pitchFamily="34" charset="0"/>
                <a:cs typeface="Calibri Light" panose="020F0302020204030204" pitchFamily="34" charset="0"/>
                <a:hlinkClick r:id="rId4"/>
              </a:rPr>
              <a:t>https://advicemedia.com/blog/epatient/the-doctor-will-skype-you-now-how-video-chat-services-are-changing-healthcare/</a:t>
            </a:r>
            <a:endParaRPr lang="it-IT" sz="1200" dirty="0">
              <a:solidFill>
                <a:prstClr val="black"/>
              </a:solidFill>
              <a:latin typeface="Calibri Light" panose="020F0302020204030204" pitchFamily="34" charset="0"/>
              <a:cs typeface="Calibri Light" panose="020F0302020204030204" pitchFamily="34" charset="0"/>
            </a:endParaRPr>
          </a:p>
        </p:txBody>
      </p:sp>
      <p:sp>
        <p:nvSpPr>
          <p:cNvPr id="7" name="Google Shape;121;p7">
            <a:extLst>
              <a:ext uri="{FF2B5EF4-FFF2-40B4-BE49-F238E27FC236}">
                <a16:creationId xmlns:a16="http://schemas.microsoft.com/office/drawing/2014/main" id="{B0369FBE-6D0E-4D6A-B74F-0CB5718C4FBC}"/>
              </a:ext>
            </a:extLst>
          </p:cNvPr>
          <p:cNvSpPr/>
          <p:nvPr/>
        </p:nvSpPr>
        <p:spPr>
          <a:xfrm>
            <a:off x="1187624" y="4221088"/>
            <a:ext cx="1368152" cy="1432234"/>
          </a:xfrm>
          <a:custGeom>
            <a:avLst/>
            <a:gdLst/>
            <a:ahLst/>
            <a:cxnLst/>
            <a:rect l="l" t="t" r="r" b="b"/>
            <a:pathLst>
              <a:path w="5947" h="5929" extrusionOk="0">
                <a:moveTo>
                  <a:pt x="4884" y="1"/>
                </a:moveTo>
                <a:lnTo>
                  <a:pt x="4866" y="20"/>
                </a:lnTo>
                <a:lnTo>
                  <a:pt x="4735" y="150"/>
                </a:lnTo>
                <a:lnTo>
                  <a:pt x="4716" y="187"/>
                </a:lnTo>
                <a:lnTo>
                  <a:pt x="4698" y="225"/>
                </a:lnTo>
                <a:lnTo>
                  <a:pt x="4716" y="262"/>
                </a:lnTo>
                <a:lnTo>
                  <a:pt x="4735" y="281"/>
                </a:lnTo>
                <a:lnTo>
                  <a:pt x="5052" y="616"/>
                </a:lnTo>
                <a:lnTo>
                  <a:pt x="4530" y="1138"/>
                </a:lnTo>
                <a:lnTo>
                  <a:pt x="3878" y="486"/>
                </a:lnTo>
                <a:lnTo>
                  <a:pt x="3673" y="281"/>
                </a:lnTo>
                <a:lnTo>
                  <a:pt x="3654" y="262"/>
                </a:lnTo>
                <a:lnTo>
                  <a:pt x="3579" y="262"/>
                </a:lnTo>
                <a:lnTo>
                  <a:pt x="3542" y="281"/>
                </a:lnTo>
                <a:lnTo>
                  <a:pt x="3151" y="672"/>
                </a:lnTo>
                <a:lnTo>
                  <a:pt x="3132" y="709"/>
                </a:lnTo>
                <a:lnTo>
                  <a:pt x="3132" y="747"/>
                </a:lnTo>
                <a:lnTo>
                  <a:pt x="3132" y="784"/>
                </a:lnTo>
                <a:lnTo>
                  <a:pt x="3151" y="802"/>
                </a:lnTo>
                <a:lnTo>
                  <a:pt x="3356" y="1007"/>
                </a:lnTo>
                <a:lnTo>
                  <a:pt x="4922" y="2592"/>
                </a:lnTo>
                <a:lnTo>
                  <a:pt x="5127" y="2778"/>
                </a:lnTo>
                <a:lnTo>
                  <a:pt x="5145" y="2797"/>
                </a:lnTo>
                <a:lnTo>
                  <a:pt x="5182" y="2816"/>
                </a:lnTo>
                <a:lnTo>
                  <a:pt x="5220" y="2797"/>
                </a:lnTo>
                <a:lnTo>
                  <a:pt x="5257" y="2778"/>
                </a:lnTo>
                <a:lnTo>
                  <a:pt x="5648" y="2387"/>
                </a:lnTo>
                <a:lnTo>
                  <a:pt x="5667" y="2350"/>
                </a:lnTo>
                <a:lnTo>
                  <a:pt x="5667" y="2312"/>
                </a:lnTo>
                <a:lnTo>
                  <a:pt x="5667" y="2294"/>
                </a:lnTo>
                <a:lnTo>
                  <a:pt x="5648" y="2256"/>
                </a:lnTo>
                <a:lnTo>
                  <a:pt x="4791" y="1399"/>
                </a:lnTo>
                <a:lnTo>
                  <a:pt x="5313" y="877"/>
                </a:lnTo>
                <a:lnTo>
                  <a:pt x="5648" y="1213"/>
                </a:lnTo>
                <a:lnTo>
                  <a:pt x="5686" y="1231"/>
                </a:lnTo>
                <a:lnTo>
                  <a:pt x="5742" y="1231"/>
                </a:lnTo>
                <a:lnTo>
                  <a:pt x="5779" y="1213"/>
                </a:lnTo>
                <a:lnTo>
                  <a:pt x="5909" y="1082"/>
                </a:lnTo>
                <a:lnTo>
                  <a:pt x="5928" y="1045"/>
                </a:lnTo>
                <a:lnTo>
                  <a:pt x="5947" y="1007"/>
                </a:lnTo>
                <a:lnTo>
                  <a:pt x="5928" y="970"/>
                </a:lnTo>
                <a:lnTo>
                  <a:pt x="5909" y="933"/>
                </a:lnTo>
                <a:lnTo>
                  <a:pt x="4996" y="20"/>
                </a:lnTo>
                <a:lnTo>
                  <a:pt x="4959" y="1"/>
                </a:lnTo>
                <a:close/>
                <a:moveTo>
                  <a:pt x="3095" y="1268"/>
                </a:moveTo>
                <a:lnTo>
                  <a:pt x="2331" y="2033"/>
                </a:lnTo>
                <a:lnTo>
                  <a:pt x="2983" y="2666"/>
                </a:lnTo>
                <a:lnTo>
                  <a:pt x="3002" y="2704"/>
                </a:lnTo>
                <a:lnTo>
                  <a:pt x="3002" y="2741"/>
                </a:lnTo>
                <a:lnTo>
                  <a:pt x="3002" y="2778"/>
                </a:lnTo>
                <a:lnTo>
                  <a:pt x="2983" y="2797"/>
                </a:lnTo>
                <a:lnTo>
                  <a:pt x="2852" y="2927"/>
                </a:lnTo>
                <a:lnTo>
                  <a:pt x="2815" y="2946"/>
                </a:lnTo>
                <a:lnTo>
                  <a:pt x="2778" y="2965"/>
                </a:lnTo>
                <a:lnTo>
                  <a:pt x="2759" y="2946"/>
                </a:lnTo>
                <a:lnTo>
                  <a:pt x="2722" y="2927"/>
                </a:lnTo>
                <a:lnTo>
                  <a:pt x="2070" y="2294"/>
                </a:lnTo>
                <a:lnTo>
                  <a:pt x="1548" y="2816"/>
                </a:lnTo>
                <a:lnTo>
                  <a:pt x="2200" y="3468"/>
                </a:lnTo>
                <a:lnTo>
                  <a:pt x="2219" y="3487"/>
                </a:lnTo>
                <a:lnTo>
                  <a:pt x="2219" y="3524"/>
                </a:lnTo>
                <a:lnTo>
                  <a:pt x="2219" y="3561"/>
                </a:lnTo>
                <a:lnTo>
                  <a:pt x="2200" y="3598"/>
                </a:lnTo>
                <a:lnTo>
                  <a:pt x="2070" y="3729"/>
                </a:lnTo>
                <a:lnTo>
                  <a:pt x="2032" y="3748"/>
                </a:lnTo>
                <a:lnTo>
                  <a:pt x="1958" y="3748"/>
                </a:lnTo>
                <a:lnTo>
                  <a:pt x="1939" y="3729"/>
                </a:lnTo>
                <a:lnTo>
                  <a:pt x="1287" y="3077"/>
                </a:lnTo>
                <a:lnTo>
                  <a:pt x="988" y="3375"/>
                </a:lnTo>
                <a:lnTo>
                  <a:pt x="914" y="3449"/>
                </a:lnTo>
                <a:lnTo>
                  <a:pt x="858" y="3543"/>
                </a:lnTo>
                <a:lnTo>
                  <a:pt x="802" y="3636"/>
                </a:lnTo>
                <a:lnTo>
                  <a:pt x="765" y="3729"/>
                </a:lnTo>
                <a:lnTo>
                  <a:pt x="728" y="3822"/>
                </a:lnTo>
                <a:lnTo>
                  <a:pt x="709" y="3934"/>
                </a:lnTo>
                <a:lnTo>
                  <a:pt x="709" y="4027"/>
                </a:lnTo>
                <a:lnTo>
                  <a:pt x="709" y="4139"/>
                </a:lnTo>
                <a:lnTo>
                  <a:pt x="802" y="4885"/>
                </a:lnTo>
                <a:lnTo>
                  <a:pt x="19" y="5649"/>
                </a:lnTo>
                <a:lnTo>
                  <a:pt x="1" y="5667"/>
                </a:lnTo>
                <a:lnTo>
                  <a:pt x="1" y="5705"/>
                </a:lnTo>
                <a:lnTo>
                  <a:pt x="1" y="5742"/>
                </a:lnTo>
                <a:lnTo>
                  <a:pt x="19" y="5779"/>
                </a:lnTo>
                <a:lnTo>
                  <a:pt x="150" y="5910"/>
                </a:lnTo>
                <a:lnTo>
                  <a:pt x="187" y="5928"/>
                </a:lnTo>
                <a:lnTo>
                  <a:pt x="262" y="5928"/>
                </a:lnTo>
                <a:lnTo>
                  <a:pt x="280" y="5910"/>
                </a:lnTo>
                <a:lnTo>
                  <a:pt x="1063" y="5146"/>
                </a:lnTo>
                <a:lnTo>
                  <a:pt x="1790" y="5220"/>
                </a:lnTo>
                <a:lnTo>
                  <a:pt x="1995" y="5220"/>
                </a:lnTo>
                <a:lnTo>
                  <a:pt x="2107" y="5201"/>
                </a:lnTo>
                <a:lnTo>
                  <a:pt x="2200" y="5183"/>
                </a:lnTo>
                <a:lnTo>
                  <a:pt x="2293" y="5146"/>
                </a:lnTo>
                <a:lnTo>
                  <a:pt x="2386" y="5090"/>
                </a:lnTo>
                <a:lnTo>
                  <a:pt x="2480" y="5034"/>
                </a:lnTo>
                <a:lnTo>
                  <a:pt x="2554" y="4959"/>
                </a:lnTo>
                <a:lnTo>
                  <a:pt x="4661" y="2853"/>
                </a:lnTo>
                <a:lnTo>
                  <a:pt x="3095" y="1268"/>
                </a:lnTo>
                <a:close/>
              </a:path>
            </a:pathLst>
          </a:custGeom>
          <a:solidFill>
            <a:srgbClr val="92D050"/>
          </a:solidFill>
          <a:ln>
            <a:solidFill>
              <a:schemeClr val="bg1"/>
            </a:solid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endParaRPr>
          </a:p>
        </p:txBody>
      </p:sp>
      <p:sp>
        <p:nvSpPr>
          <p:cNvPr id="6" name="Rettangolo 5">
            <a:extLst>
              <a:ext uri="{FF2B5EF4-FFF2-40B4-BE49-F238E27FC236}">
                <a16:creationId xmlns:a16="http://schemas.microsoft.com/office/drawing/2014/main" id="{566F80F6-6536-4988-9F10-7C511232A858}"/>
              </a:ext>
            </a:extLst>
          </p:cNvPr>
          <p:cNvSpPr/>
          <p:nvPr/>
        </p:nvSpPr>
        <p:spPr>
          <a:xfrm>
            <a:off x="251520" y="6524947"/>
            <a:ext cx="3053465" cy="276999"/>
          </a:xfrm>
          <a:prstGeom prst="rect">
            <a:avLst/>
          </a:prstGeom>
        </p:spPr>
        <p:txBody>
          <a:bodyPr wrap="none">
            <a:spAutoFit/>
          </a:bodyPr>
          <a:lstStyle/>
          <a:p>
            <a:r>
              <a:rPr lang="it-IT" sz="1200" dirty="0" err="1"/>
              <a:t>Icon</a:t>
            </a:r>
            <a:r>
              <a:rPr lang="it-IT" sz="1200" dirty="0"/>
              <a:t> source: </a:t>
            </a:r>
            <a:r>
              <a:rPr lang="it-IT" sz="1200" dirty="0">
                <a:hlinkClick r:id="rId5"/>
              </a:rPr>
              <a:t>https://www.slidescarnival.com/</a:t>
            </a:r>
            <a:r>
              <a:rPr lang="it-IT" sz="1200" dirty="0"/>
              <a:t> </a:t>
            </a:r>
          </a:p>
        </p:txBody>
      </p:sp>
    </p:spTree>
    <p:extLst>
      <p:ext uri="{BB962C8B-B14F-4D97-AF65-F5344CB8AC3E}">
        <p14:creationId xmlns:p14="http://schemas.microsoft.com/office/powerpoint/2010/main" val="32123113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332"/>
        <p:cNvGrpSpPr/>
        <p:nvPr/>
      </p:nvGrpSpPr>
      <p:grpSpPr>
        <a:xfrm>
          <a:off x="0" y="0"/>
          <a:ext cx="0" cy="0"/>
          <a:chOff x="0" y="0"/>
          <a:chExt cx="0" cy="0"/>
        </a:xfrm>
      </p:grpSpPr>
      <p:sp>
        <p:nvSpPr>
          <p:cNvPr id="333" name="Google Shape;333;g5ff9671e07_0_2"/>
          <p:cNvSpPr/>
          <p:nvPr/>
        </p:nvSpPr>
        <p:spPr>
          <a:xfrm>
            <a:off x="1307025" y="449699"/>
            <a:ext cx="7236300" cy="551100"/>
          </a:xfrm>
          <a:prstGeom prst="rect">
            <a:avLst/>
          </a:prstGeom>
          <a:noFill/>
          <a:ln>
            <a:noFill/>
          </a:ln>
        </p:spPr>
        <p:txBody>
          <a:bodyPr spcFirstLastPara="1" wrap="square" lIns="91425" tIns="45700" rIns="91425" bIns="45700" anchor="t"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4800" b="1" i="0" u="none" strike="noStrike" kern="0" cap="none" spc="0" normalizeH="0" baseline="0" noProof="0" dirty="0">
                <a:ln>
                  <a:noFill/>
                </a:ln>
                <a:solidFill>
                  <a:srgbClr val="000000"/>
                </a:solidFill>
                <a:effectLst/>
                <a:uLnTx/>
                <a:uFillTx/>
                <a:latin typeface="Calibri"/>
                <a:ea typeface="Calibri"/>
                <a:cs typeface="Calibri"/>
                <a:sym typeface="Calibri"/>
              </a:rPr>
              <a:t>REFERENCES</a:t>
            </a:r>
            <a:endParaRPr kumimoji="0" sz="4800" b="1" i="0" u="none" strike="noStrike" kern="0" cap="none" spc="0" normalizeH="0" baseline="0" noProof="0" dirty="0">
              <a:ln>
                <a:noFill/>
              </a:ln>
              <a:solidFill>
                <a:srgbClr val="000000"/>
              </a:solidFill>
              <a:effectLst/>
              <a:uLnTx/>
              <a:uFillTx/>
              <a:latin typeface="Calibri"/>
              <a:ea typeface="Calibri"/>
              <a:cs typeface="Calibri"/>
              <a:sym typeface="Calibri"/>
            </a:endParaRPr>
          </a:p>
        </p:txBody>
      </p:sp>
      <p:sp>
        <p:nvSpPr>
          <p:cNvPr id="334" name="Google Shape;334;g5ff9671e07_0_2"/>
          <p:cNvSpPr/>
          <p:nvPr/>
        </p:nvSpPr>
        <p:spPr>
          <a:xfrm>
            <a:off x="746700" y="1412776"/>
            <a:ext cx="7650600" cy="3885600"/>
          </a:xfrm>
          <a:prstGeom prst="rect">
            <a:avLst/>
          </a:prstGeom>
          <a:noFill/>
          <a:ln>
            <a:noFill/>
          </a:ln>
        </p:spPr>
        <p:txBody>
          <a:bodyPr spcFirstLastPara="1" wrap="square" lIns="91425" tIns="45700" rIns="91425" bIns="45700" anchor="t" anchorCtr="0">
            <a:noAutofit/>
          </a:bodyPr>
          <a:lstStyle/>
          <a:p>
            <a:pPr marL="45720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dirty="0">
              <a:ln>
                <a:noFill/>
              </a:ln>
              <a:solidFill>
                <a:srgbClr val="000000"/>
              </a:solidFill>
              <a:effectLst/>
              <a:uLnTx/>
              <a:uFillTx/>
              <a:latin typeface="Arial"/>
              <a:cs typeface="Arial"/>
              <a:sym typeface="Arial"/>
            </a:endParaRPr>
          </a:p>
          <a:p>
            <a:pPr marL="457200" lvl="0" indent="-387350">
              <a:buClr>
                <a:srgbClr val="31859B"/>
              </a:buClr>
              <a:buSzPts val="2500"/>
              <a:buFont typeface="Arial"/>
              <a:buChar char="●"/>
              <a:defRPr/>
            </a:pPr>
            <a:r>
              <a:rPr lang="en-US" sz="2500" dirty="0">
                <a:latin typeface="Calibri" panose="020F0502020204030204" pitchFamily="34" charset="0"/>
                <a:cs typeface="Calibri" panose="020F0502020204030204" pitchFamily="34" charset="0"/>
              </a:rPr>
              <a:t>Advice Media (2012). The Doctor Will Skype You Now! How Video Chat Services Are Changing Healthcare, </a:t>
            </a:r>
            <a:r>
              <a:rPr kumimoji="0" lang="en-US" sz="2500" b="0" i="0" u="sng" strike="noStrike" kern="0" cap="none" spc="0" normalizeH="0" baseline="0" noProof="0" dirty="0">
                <a:ln>
                  <a:noFill/>
                </a:ln>
                <a:solidFill>
                  <a:srgbClr val="000000"/>
                </a:solidFill>
                <a:effectLst/>
                <a:uLnTx/>
                <a:uFillTx/>
                <a:latin typeface="Calibri" panose="020F0502020204030204" pitchFamily="34" charset="0"/>
                <a:ea typeface="Calibri"/>
                <a:cs typeface="Calibri" panose="020F0502020204030204" pitchFamily="34" charset="0"/>
                <a:sym typeface="Calibri"/>
                <a:hlinkClick r:id="rId4"/>
              </a:rPr>
              <a:t>https://advicemedia.com/blog/epatient</a:t>
            </a:r>
            <a:br>
              <a:rPr kumimoji="0" lang="en-US" sz="2500" b="0" i="0" u="sng" strike="noStrike" kern="0" cap="none" spc="0" normalizeH="0" baseline="0" noProof="0" dirty="0">
                <a:ln>
                  <a:noFill/>
                </a:ln>
                <a:solidFill>
                  <a:srgbClr val="000000"/>
                </a:solidFill>
                <a:effectLst/>
                <a:uLnTx/>
                <a:uFillTx/>
                <a:latin typeface="Calibri" panose="020F0502020204030204" pitchFamily="34" charset="0"/>
                <a:ea typeface="Calibri"/>
                <a:cs typeface="Calibri" panose="020F0502020204030204" pitchFamily="34" charset="0"/>
                <a:sym typeface="Calibri"/>
                <a:hlinkClick r:id="rId4"/>
              </a:rPr>
            </a:br>
            <a:r>
              <a:rPr kumimoji="0" lang="en-US" sz="2500" b="0" i="0" u="sng" strike="noStrike" kern="0" cap="none" spc="0" normalizeH="0" baseline="0" noProof="0" dirty="0">
                <a:ln>
                  <a:noFill/>
                </a:ln>
                <a:solidFill>
                  <a:srgbClr val="000000"/>
                </a:solidFill>
                <a:effectLst/>
                <a:uLnTx/>
                <a:uFillTx/>
                <a:latin typeface="Calibri" panose="020F0502020204030204" pitchFamily="34" charset="0"/>
                <a:ea typeface="Calibri"/>
                <a:cs typeface="Calibri" panose="020F0502020204030204" pitchFamily="34" charset="0"/>
                <a:sym typeface="Calibri"/>
                <a:hlinkClick r:id="rId4"/>
              </a:rPr>
              <a:t>/the-doctor-will-skype-you-now-how-video-chat-services-are-changing-healthcare/</a:t>
            </a:r>
            <a:endParaRPr kumimoji="0" lang="en-US" sz="14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sym typeface="Arial"/>
            </a:endParaRPr>
          </a:p>
          <a:p>
            <a:pPr marL="45720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2000" b="0" i="0" u="none" strike="noStrike" kern="0" cap="none" spc="0" normalizeH="0" baseline="0" noProof="0" dirty="0">
              <a:ln>
                <a:noFill/>
              </a:ln>
              <a:solidFill>
                <a:srgbClr val="000000"/>
              </a:solidFill>
              <a:effectLst/>
              <a:uLnTx/>
              <a:uFillTx/>
              <a:latin typeface="Calibri" panose="020F0502020204030204" pitchFamily="34" charset="0"/>
              <a:ea typeface="Calibri"/>
              <a:cs typeface="Calibri" panose="020F0502020204030204" pitchFamily="34" charset="0"/>
              <a:sym typeface="Calibri"/>
            </a:endParaRPr>
          </a:p>
          <a:p>
            <a:pPr marL="457200" marR="0" lvl="0" indent="-387350" algn="l" defTabSz="914400" rtl="0" eaLnBrk="1" fontAlgn="auto" latinLnBrk="0" hangingPunct="1">
              <a:lnSpc>
                <a:spcPct val="100000"/>
              </a:lnSpc>
              <a:spcBef>
                <a:spcPts val="0"/>
              </a:spcBef>
              <a:spcAft>
                <a:spcPts val="0"/>
              </a:spcAft>
              <a:buClr>
                <a:srgbClr val="31859B"/>
              </a:buClr>
              <a:buSzPts val="2500"/>
              <a:buFont typeface="Calibri"/>
              <a:buChar char="●"/>
              <a:tabLst/>
              <a:defRPr/>
            </a:pPr>
            <a:r>
              <a:rPr kumimoji="0" lang="en-US" sz="2500" b="0" i="0" u="none" strike="noStrike" kern="0" cap="none" spc="0" normalizeH="0" baseline="0" noProof="0" dirty="0">
                <a:ln>
                  <a:noFill/>
                </a:ln>
                <a:solidFill>
                  <a:srgbClr val="000000"/>
                </a:solidFill>
                <a:effectLst/>
                <a:uLnTx/>
                <a:uFillTx/>
                <a:latin typeface="Calibri" panose="020F0502020204030204" pitchFamily="34" charset="0"/>
                <a:ea typeface="Calibri"/>
                <a:cs typeface="Calibri" panose="020F0502020204030204" pitchFamily="34" charset="0"/>
                <a:sym typeface="Calibri"/>
              </a:rPr>
              <a:t>World Health Organization (2010). Telemedicine: opportunities and developments in Member States: report on the second global survey on eHealth, </a:t>
            </a:r>
            <a:r>
              <a:rPr kumimoji="0" lang="en-US" sz="2500" b="0" i="0" u="sng" strike="noStrike" kern="0" cap="none" spc="0" normalizeH="0" baseline="0" noProof="0" dirty="0">
                <a:ln>
                  <a:noFill/>
                </a:ln>
                <a:solidFill>
                  <a:srgbClr val="000000"/>
                </a:solidFill>
                <a:effectLst/>
                <a:uLnTx/>
                <a:uFillTx/>
                <a:latin typeface="Calibri" panose="020F0502020204030204" pitchFamily="34" charset="0"/>
                <a:ea typeface="Calibri"/>
                <a:cs typeface="Calibri" panose="020F0502020204030204" pitchFamily="34" charset="0"/>
                <a:sym typeface="Calibri"/>
                <a:hlinkClick r:id="rId5"/>
              </a:rPr>
              <a:t>https://www.who.int/goe/publications/goe_telemedicine_2010.pdf</a:t>
            </a:r>
            <a:endParaRPr kumimoji="0" lang="en-US" sz="2500" b="0" i="0" u="sng" strike="noStrike" kern="0" cap="none" spc="0" normalizeH="0" baseline="0" noProof="0" dirty="0">
              <a:ln>
                <a:noFill/>
              </a:ln>
              <a:solidFill>
                <a:srgbClr val="000000"/>
              </a:solidFill>
              <a:effectLst/>
              <a:uLnTx/>
              <a:uFillTx/>
              <a:latin typeface="Calibri" panose="020F0502020204030204" pitchFamily="34" charset="0"/>
              <a:ea typeface="Calibri"/>
              <a:cs typeface="Calibri" panose="020F0502020204030204" pitchFamily="34" charset="0"/>
              <a:sym typeface="Calibri"/>
            </a:endParaRPr>
          </a:p>
          <a:p>
            <a:pPr marL="457200" marR="0" lvl="0" indent="-387350" algn="l" defTabSz="914400" rtl="0" eaLnBrk="1" fontAlgn="auto" latinLnBrk="0" hangingPunct="1">
              <a:lnSpc>
                <a:spcPct val="100000"/>
              </a:lnSpc>
              <a:spcBef>
                <a:spcPts val="0"/>
              </a:spcBef>
              <a:spcAft>
                <a:spcPts val="0"/>
              </a:spcAft>
              <a:buClr>
                <a:srgbClr val="31859B"/>
              </a:buClr>
              <a:buSzPts val="2500"/>
              <a:buFont typeface="Calibri"/>
              <a:buChar char="●"/>
              <a:tabLst/>
              <a:defRPr/>
            </a:pPr>
            <a:endParaRPr kumimoji="0" lang="en-US" sz="2000" b="0" i="0" u="sng" strike="noStrike" kern="0" cap="none" spc="0" normalizeH="0" baseline="0" noProof="0" dirty="0">
              <a:ln>
                <a:noFill/>
              </a:ln>
              <a:solidFill>
                <a:srgbClr val="000000"/>
              </a:solidFill>
              <a:effectLst/>
              <a:uLnTx/>
              <a:uFillTx/>
              <a:latin typeface="Calibri" panose="020F0502020204030204" pitchFamily="34" charset="0"/>
              <a:ea typeface="Calibri"/>
              <a:cs typeface="Calibri" panose="020F0502020204030204" pitchFamily="34" charset="0"/>
              <a:sym typeface="Calibri"/>
            </a:endParaRPr>
          </a:p>
          <a:p>
            <a:pPr marL="457200" indent="-387350">
              <a:buClr>
                <a:srgbClr val="31859B"/>
              </a:buClr>
              <a:buSzPts val="2500"/>
              <a:buFont typeface="Calibri"/>
              <a:buChar char="●"/>
              <a:defRPr/>
            </a:pPr>
            <a:r>
              <a:rPr lang="en-US" sz="2500" u="sng" dirty="0">
                <a:latin typeface="Calibri Light" panose="020F0302020204030204" pitchFamily="34" charset="0"/>
                <a:cs typeface="Calibri Light" panose="020F0302020204030204" pitchFamily="34" charset="0"/>
                <a:hlinkClick r:id="rId6"/>
              </a:rPr>
              <a:t>https://www.skype.com/</a:t>
            </a:r>
            <a:endParaRPr lang="it-IT" sz="2500" dirty="0">
              <a:latin typeface="Calibri Light" panose="020F0302020204030204" pitchFamily="34" charset="0"/>
              <a:cs typeface="Calibri Light" panose="020F0302020204030204" pitchFamily="34" charset="0"/>
            </a:endParaRPr>
          </a:p>
          <a:p>
            <a:pPr marL="457200" marR="0" lvl="0" indent="-387350" algn="l" defTabSz="914400" rtl="0" eaLnBrk="1" fontAlgn="auto" latinLnBrk="0" hangingPunct="1">
              <a:lnSpc>
                <a:spcPct val="100000"/>
              </a:lnSpc>
              <a:spcBef>
                <a:spcPts val="0"/>
              </a:spcBef>
              <a:spcAft>
                <a:spcPts val="0"/>
              </a:spcAft>
              <a:buClr>
                <a:srgbClr val="31859B"/>
              </a:buClr>
              <a:buSzPts val="2500"/>
              <a:buFont typeface="Calibri"/>
              <a:buChar char="●"/>
              <a:tabLst/>
              <a:defRPr/>
            </a:pPr>
            <a:endParaRPr kumimoji="0" lang="en-US" sz="2500" b="0" i="0" u="none" strike="noStrike" kern="0" cap="none" spc="0" normalizeH="0" baseline="0" noProof="0" dirty="0">
              <a:ln>
                <a:noFill/>
              </a:ln>
              <a:solidFill>
                <a:srgbClr val="000000"/>
              </a:solidFill>
              <a:effectLst/>
              <a:uLnTx/>
              <a:uFillTx/>
              <a:latin typeface="Calibri" panose="020F0502020204030204" pitchFamily="34" charset="0"/>
              <a:ea typeface="Calibri"/>
              <a:cs typeface="Calibri" panose="020F0502020204030204" pitchFamily="34" charset="0"/>
              <a:sym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291382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4C24DF88-E9A9-49EA-B0F2-C550043DF0F6}"/>
              </a:ext>
            </a:extLst>
          </p:cNvPr>
          <p:cNvSpPr txBox="1"/>
          <p:nvPr/>
        </p:nvSpPr>
        <p:spPr>
          <a:xfrm>
            <a:off x="323528" y="548680"/>
            <a:ext cx="4536504" cy="1938992"/>
          </a:xfrm>
          <a:prstGeom prst="rect">
            <a:avLst/>
          </a:prstGeom>
          <a:noFill/>
        </p:spPr>
        <p:txBody>
          <a:bodyPr wrap="square" rtlCol="0">
            <a:spAutoFit/>
          </a:bodyPr>
          <a:lstStyle/>
          <a:p>
            <a:r>
              <a:rPr lang="it-IT" sz="6000" b="1" dirty="0">
                <a:effectLst>
                  <a:outerShdw blurRad="38100" dist="38100" dir="2700000" algn="tl">
                    <a:srgbClr val="000000">
                      <a:alpha val="43137"/>
                    </a:srgbClr>
                  </a:outerShdw>
                </a:effectLst>
              </a:rPr>
              <a:t>1st part</a:t>
            </a:r>
          </a:p>
          <a:p>
            <a:r>
              <a:rPr lang="it-IT" sz="6000" b="1" dirty="0">
                <a:effectLst>
                  <a:outerShdw blurRad="38100" dist="38100" dir="2700000" algn="tl">
                    <a:srgbClr val="000000">
                      <a:alpha val="43137"/>
                    </a:srgbClr>
                  </a:outerShdw>
                </a:effectLst>
              </a:rPr>
              <a:t>DEFINITION</a:t>
            </a:r>
          </a:p>
        </p:txBody>
      </p:sp>
    </p:spTree>
    <p:extLst>
      <p:ext uri="{BB962C8B-B14F-4D97-AF65-F5344CB8AC3E}">
        <p14:creationId xmlns:p14="http://schemas.microsoft.com/office/powerpoint/2010/main" val="12647716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
        <p:cNvGrpSpPr/>
        <p:nvPr/>
      </p:nvGrpSpPr>
      <p:grpSpPr>
        <a:xfrm>
          <a:off x="0" y="0"/>
          <a:ext cx="0" cy="0"/>
          <a:chOff x="0" y="0"/>
          <a:chExt cx="0" cy="0"/>
        </a:xfrm>
      </p:grpSpPr>
      <p:sp>
        <p:nvSpPr>
          <p:cNvPr id="2" name="Rettangolo 1"/>
          <p:cNvSpPr/>
          <p:nvPr/>
        </p:nvSpPr>
        <p:spPr>
          <a:xfrm>
            <a:off x="4084386" y="364246"/>
            <a:ext cx="3960440" cy="923330"/>
          </a:xfrm>
          <a:prstGeom prst="rect">
            <a:avLst/>
          </a:prstGeom>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54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Calibri"/>
                <a:ea typeface="+mn-ea"/>
                <a:cs typeface="Calibri Light" panose="020F0302020204030204" pitchFamily="34" charset="0"/>
              </a:rPr>
              <a:t>SKYPE</a:t>
            </a:r>
            <a:endParaRPr kumimoji="0" lang="it-IT" sz="54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Calibri"/>
              <a:ea typeface="+mn-ea"/>
              <a:cs typeface="Calibri Light" panose="020F0302020204030204" pitchFamily="34" charset="0"/>
            </a:endParaRPr>
          </a:p>
        </p:txBody>
      </p:sp>
      <p:sp>
        <p:nvSpPr>
          <p:cNvPr id="3" name="Rettangolo 2">
            <a:extLst>
              <a:ext uri="{FF2B5EF4-FFF2-40B4-BE49-F238E27FC236}">
                <a16:creationId xmlns:a16="http://schemas.microsoft.com/office/drawing/2014/main" id="{704EA477-7E55-416A-8743-57EBC6A38958}"/>
              </a:ext>
            </a:extLst>
          </p:cNvPr>
          <p:cNvSpPr/>
          <p:nvPr/>
        </p:nvSpPr>
        <p:spPr>
          <a:xfrm>
            <a:off x="1043608" y="1772816"/>
            <a:ext cx="6929288" cy="4124206"/>
          </a:xfrm>
          <a:prstGeom prst="rect">
            <a:avLst/>
          </a:prstGeom>
        </p:spPr>
        <p:txBody>
          <a:bodyPr wrap="square">
            <a:spAutoFit/>
          </a:bodyPr>
          <a:lstStyle/>
          <a:p>
            <a:pPr marL="285750" lvl="0" indent="-285750">
              <a:buClr>
                <a:srgbClr val="4BACC6">
                  <a:lumMod val="75000"/>
                </a:srgbClr>
              </a:buClr>
              <a:buFont typeface="Arial" panose="020B0604020202020204" pitchFamily="34" charset="0"/>
              <a:buChar char="•"/>
              <a:defRPr/>
            </a:pPr>
            <a:r>
              <a:rPr lang="en-US" sz="2600" dirty="0">
                <a:latin typeface="Calibri Light" panose="020F0302020204030204" pitchFamily="34" charset="0"/>
                <a:cs typeface="Calibri Light" panose="020F0302020204030204" pitchFamily="34" charset="0"/>
              </a:rPr>
              <a:t>Skype is a </a:t>
            </a:r>
            <a:r>
              <a:rPr lang="en-US" sz="2600" b="1" dirty="0">
                <a:latin typeface="Calibri Light" panose="020F0302020204030204" pitchFamily="34" charset="0"/>
                <a:cs typeface="Calibri Light" panose="020F0302020204030204" pitchFamily="34" charset="0"/>
              </a:rPr>
              <a:t>free social media </a:t>
            </a:r>
            <a:r>
              <a:rPr lang="en-US" sz="2600" dirty="0">
                <a:latin typeface="Calibri Light" panose="020F0302020204030204" pitchFamily="34" charset="0"/>
                <a:cs typeface="Calibri Light" panose="020F0302020204030204" pitchFamily="34" charset="0"/>
              </a:rPr>
              <a:t>specialized in providing </a:t>
            </a:r>
            <a:r>
              <a:rPr lang="en-US" sz="2600" b="1" dirty="0">
                <a:latin typeface="Calibri Light" panose="020F0302020204030204" pitchFamily="34" charset="0"/>
                <a:cs typeface="Calibri Light" panose="020F0302020204030204" pitchFamily="34" charset="0"/>
              </a:rPr>
              <a:t>video chat and voice calls between two or more PC/tablets/smartphones</a:t>
            </a:r>
            <a:r>
              <a:rPr lang="en-US" sz="2600" dirty="0">
                <a:latin typeface="Calibri Light" panose="020F0302020204030204" pitchFamily="34" charset="0"/>
                <a:cs typeface="Calibri Light" panose="020F0302020204030204" pitchFamily="34" charset="0"/>
              </a:rPr>
              <a:t>, via Internet</a:t>
            </a:r>
          </a:p>
          <a:p>
            <a:pPr lvl="0">
              <a:buClr>
                <a:srgbClr val="4BACC6">
                  <a:lumMod val="75000"/>
                </a:srgbClr>
              </a:buClr>
              <a:defRPr/>
            </a:pPr>
            <a:endParaRPr lang="en-US" sz="2600" dirty="0">
              <a:latin typeface="Calibri Light" panose="020F0302020204030204" pitchFamily="34" charset="0"/>
              <a:cs typeface="Calibri Light" panose="020F0302020204030204" pitchFamily="34" charset="0"/>
            </a:endParaRPr>
          </a:p>
          <a:p>
            <a:pPr marL="285750" lvl="0" indent="-285750">
              <a:buClr>
                <a:srgbClr val="4BACC6">
                  <a:lumMod val="75000"/>
                </a:srgbClr>
              </a:buClr>
              <a:buFont typeface="Arial" panose="020B0604020202020204" pitchFamily="34" charset="0"/>
              <a:buChar char="•"/>
              <a:defRPr/>
            </a:pPr>
            <a:r>
              <a:rPr lang="en-US" sz="2600" dirty="0">
                <a:latin typeface="Calibri Light" panose="020F0302020204030204" pitchFamily="34" charset="0"/>
                <a:cs typeface="Calibri Light" panose="020F0302020204030204" pitchFamily="34" charset="0"/>
              </a:rPr>
              <a:t>Users can communicate using a </a:t>
            </a:r>
            <a:r>
              <a:rPr lang="en-US" sz="2600" b="1" dirty="0">
                <a:latin typeface="Calibri Light" panose="020F0302020204030204" pitchFamily="34" charset="0"/>
                <a:cs typeface="Calibri Light" panose="020F0302020204030204" pitchFamily="34" charset="0"/>
              </a:rPr>
              <a:t>microphone</a:t>
            </a:r>
            <a:r>
              <a:rPr lang="en-US" sz="2600" dirty="0">
                <a:latin typeface="Calibri Light" panose="020F0302020204030204" pitchFamily="34" charset="0"/>
                <a:cs typeface="Calibri Light" panose="020F0302020204030204" pitchFamily="34" charset="0"/>
              </a:rPr>
              <a:t> and a </a:t>
            </a:r>
            <a:r>
              <a:rPr lang="en-US" sz="2600" b="1" dirty="0">
                <a:latin typeface="Calibri Light" panose="020F0302020204030204" pitchFamily="34" charset="0"/>
                <a:cs typeface="Calibri Light" panose="020F0302020204030204" pitchFamily="34" charset="0"/>
              </a:rPr>
              <a:t>webcam</a:t>
            </a:r>
            <a:r>
              <a:rPr lang="en-US" sz="2600" dirty="0">
                <a:latin typeface="Calibri Light" panose="020F0302020204030204" pitchFamily="34" charset="0"/>
                <a:cs typeface="Calibri Light" panose="020F0302020204030204" pitchFamily="34" charset="0"/>
              </a:rPr>
              <a:t>, or via </a:t>
            </a:r>
            <a:r>
              <a:rPr lang="en-US" sz="2600" b="1" dirty="0">
                <a:latin typeface="Calibri Light" panose="020F0302020204030204" pitchFamily="34" charset="0"/>
                <a:cs typeface="Calibri Light" panose="020F0302020204030204" pitchFamily="34" charset="0"/>
              </a:rPr>
              <a:t>instant messaging</a:t>
            </a:r>
          </a:p>
          <a:p>
            <a:pPr marL="285750" lvl="0" indent="-285750">
              <a:buClr>
                <a:srgbClr val="4BACC6">
                  <a:lumMod val="75000"/>
                </a:srgbClr>
              </a:buClr>
              <a:buFont typeface="Arial" panose="020B0604020202020204" pitchFamily="34" charset="0"/>
              <a:buChar char="•"/>
              <a:defRPr/>
            </a:pPr>
            <a:endParaRPr lang="en-US" sz="2600" dirty="0">
              <a:latin typeface="Calibri Light" panose="020F0302020204030204" pitchFamily="34" charset="0"/>
              <a:cs typeface="Calibri Light" panose="020F0302020204030204" pitchFamily="34" charset="0"/>
            </a:endParaRPr>
          </a:p>
          <a:p>
            <a:pPr marL="285750" lvl="0" indent="-285750">
              <a:buClr>
                <a:srgbClr val="4BACC6">
                  <a:lumMod val="75000"/>
                </a:srgbClr>
              </a:buClr>
              <a:buFont typeface="Arial" panose="020B0604020202020204" pitchFamily="34" charset="0"/>
              <a:buChar char="•"/>
              <a:defRPr/>
            </a:pPr>
            <a:r>
              <a:rPr lang="en-US" sz="2600" dirty="0">
                <a:latin typeface="Calibri Light" panose="020F0302020204030204" pitchFamily="34" charset="0"/>
                <a:cs typeface="Calibri Light" panose="020F0302020204030204" pitchFamily="34" charset="0"/>
              </a:rPr>
              <a:t>Skype is available </a:t>
            </a:r>
            <a:r>
              <a:rPr lang="en-US" sz="2600" b="1" dirty="0">
                <a:latin typeface="Calibri Light" panose="020F0302020204030204" pitchFamily="34" charset="0"/>
                <a:cs typeface="Calibri Light" panose="020F0302020204030204" pitchFamily="34" charset="0"/>
              </a:rPr>
              <a:t>online</a:t>
            </a:r>
            <a:r>
              <a:rPr lang="en-US" sz="2600" dirty="0">
                <a:latin typeface="Calibri Light" panose="020F0302020204030204" pitchFamily="34" charset="0"/>
                <a:cs typeface="Calibri Light" panose="020F0302020204030204" pitchFamily="34" charset="0"/>
              </a:rPr>
              <a:t> (</a:t>
            </a:r>
            <a:r>
              <a:rPr lang="en-US" sz="2600" dirty="0">
                <a:latin typeface="Calibri Light" panose="020F0302020204030204" pitchFamily="34" charset="0"/>
                <a:cs typeface="Calibri Light" panose="020F0302020204030204" pitchFamily="34" charset="0"/>
                <a:hlinkClick r:id="rId4"/>
              </a:rPr>
              <a:t>www.skype.com</a:t>
            </a:r>
            <a:r>
              <a:rPr lang="en-US" sz="2600" dirty="0">
                <a:latin typeface="Calibri Light" panose="020F0302020204030204" pitchFamily="34" charset="0"/>
                <a:cs typeface="Calibri Light" panose="020F0302020204030204" pitchFamily="34" charset="0"/>
              </a:rPr>
              <a:t>) or </a:t>
            </a:r>
            <a:r>
              <a:rPr lang="en-US" sz="2600" b="1" dirty="0">
                <a:latin typeface="Calibri Light" panose="020F0302020204030204" pitchFamily="34" charset="0"/>
                <a:cs typeface="Calibri Light" panose="020F0302020204030204" pitchFamily="34" charset="0"/>
              </a:rPr>
              <a:t>via</a:t>
            </a:r>
            <a:r>
              <a:rPr lang="en-US" sz="2600" dirty="0">
                <a:latin typeface="Calibri Light" panose="020F0302020204030204" pitchFamily="34" charset="0"/>
                <a:cs typeface="Calibri Light" panose="020F0302020204030204" pitchFamily="34" charset="0"/>
              </a:rPr>
              <a:t> </a:t>
            </a:r>
            <a:r>
              <a:rPr lang="en-US" sz="2600" b="1" dirty="0">
                <a:latin typeface="Calibri Light" panose="020F0302020204030204" pitchFamily="34" charset="0"/>
                <a:cs typeface="Calibri Light" panose="020F0302020204030204" pitchFamily="34" charset="0"/>
              </a:rPr>
              <a:t>App</a:t>
            </a:r>
            <a:r>
              <a:rPr lang="en-US" sz="2600" dirty="0">
                <a:latin typeface="Calibri Light" panose="020F0302020204030204" pitchFamily="34" charset="0"/>
                <a:cs typeface="Calibri Light" panose="020F0302020204030204" pitchFamily="34" charset="0"/>
              </a:rPr>
              <a:t> (android and IOS store)</a:t>
            </a:r>
          </a:p>
          <a:p>
            <a:pPr marL="285750" lvl="0" indent="-285750">
              <a:buClr>
                <a:srgbClr val="4BACC6">
                  <a:lumMod val="75000"/>
                </a:srgbClr>
              </a:buClr>
              <a:buFont typeface="Arial" panose="020B0604020202020204" pitchFamily="34" charset="0"/>
              <a:buChar char="•"/>
              <a:defRPr/>
            </a:pPr>
            <a:endParaRPr lang="en-US" sz="2800" b="1" dirty="0">
              <a:solidFill>
                <a:srgbClr val="FF0000"/>
              </a:solidFill>
              <a:latin typeface="Calibri Light" panose="020F0302020204030204" pitchFamily="34" charset="0"/>
              <a:cs typeface="Calibri Light" panose="020F0302020204030204" pitchFamily="34" charset="0"/>
            </a:endParaRPr>
          </a:p>
        </p:txBody>
      </p:sp>
      <p:pic>
        <p:nvPicPr>
          <p:cNvPr id="4" name="Immagine 3">
            <a:extLst>
              <a:ext uri="{FF2B5EF4-FFF2-40B4-BE49-F238E27FC236}">
                <a16:creationId xmlns:a16="http://schemas.microsoft.com/office/drawing/2014/main" id="{5427BAF0-AC44-43D9-AC0C-E0CE01007959}"/>
              </a:ext>
            </a:extLst>
          </p:cNvPr>
          <p:cNvPicPr>
            <a:picLocks noChangeAspect="1"/>
          </p:cNvPicPr>
          <p:nvPr/>
        </p:nvPicPr>
        <p:blipFill>
          <a:blip r:embed="rId5"/>
          <a:stretch>
            <a:fillRect/>
          </a:stretch>
        </p:blipFill>
        <p:spPr>
          <a:xfrm>
            <a:off x="1237202" y="252407"/>
            <a:ext cx="1152128" cy="1147007"/>
          </a:xfrm>
          <a:prstGeom prst="rect">
            <a:avLst/>
          </a:prstGeom>
        </p:spPr>
      </p:pic>
    </p:spTree>
    <p:extLst>
      <p:ext uri="{BB962C8B-B14F-4D97-AF65-F5344CB8AC3E}">
        <p14:creationId xmlns:p14="http://schemas.microsoft.com/office/powerpoint/2010/main" val="30320213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
        <p:cNvGrpSpPr/>
        <p:nvPr/>
      </p:nvGrpSpPr>
      <p:grpSpPr>
        <a:xfrm>
          <a:off x="0" y="0"/>
          <a:ext cx="0" cy="0"/>
          <a:chOff x="0" y="0"/>
          <a:chExt cx="0" cy="0"/>
        </a:xfrm>
      </p:grpSpPr>
      <p:sp>
        <p:nvSpPr>
          <p:cNvPr id="2" name="Rettangolo 1"/>
          <p:cNvSpPr/>
          <p:nvPr/>
        </p:nvSpPr>
        <p:spPr>
          <a:xfrm>
            <a:off x="1866649" y="335845"/>
            <a:ext cx="7025831" cy="769441"/>
          </a:xfrm>
          <a:prstGeom prst="rect">
            <a:avLst/>
          </a:prstGeom>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Calibri"/>
                <a:ea typeface="+mn-ea"/>
                <a:cs typeface="Calibri Light" panose="020F0302020204030204" pitchFamily="34" charset="0"/>
              </a:rPr>
              <a:t>MAIN STEPS &amp; FUNCTIONS</a:t>
            </a:r>
            <a:endParaRPr kumimoji="0" lang="it-IT" sz="44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Calibri"/>
              <a:ea typeface="+mn-ea"/>
              <a:cs typeface="Calibri Light" panose="020F0302020204030204" pitchFamily="34" charset="0"/>
            </a:endParaRPr>
          </a:p>
        </p:txBody>
      </p:sp>
      <p:sp>
        <p:nvSpPr>
          <p:cNvPr id="3" name="Rettangolo 2">
            <a:extLst>
              <a:ext uri="{FF2B5EF4-FFF2-40B4-BE49-F238E27FC236}">
                <a16:creationId xmlns:a16="http://schemas.microsoft.com/office/drawing/2014/main" id="{704EA477-7E55-416A-8743-57EBC6A38958}"/>
              </a:ext>
            </a:extLst>
          </p:cNvPr>
          <p:cNvSpPr/>
          <p:nvPr/>
        </p:nvSpPr>
        <p:spPr>
          <a:xfrm>
            <a:off x="1107356" y="1742585"/>
            <a:ext cx="6929288" cy="5447645"/>
          </a:xfrm>
          <a:prstGeom prst="rect">
            <a:avLst/>
          </a:prstGeom>
        </p:spPr>
        <p:txBody>
          <a:bodyPr wrap="square">
            <a:spAutoFit/>
          </a:bodyPr>
          <a:lstStyle/>
          <a:p>
            <a:pPr marL="285750" marR="0" lvl="0" indent="-285750" algn="l" defTabSz="914400" rtl="0" eaLnBrk="1" fontAlgn="auto" latinLnBrk="0" hangingPunct="1">
              <a:lnSpc>
                <a:spcPct val="100000"/>
              </a:lnSpc>
              <a:spcBef>
                <a:spcPts val="0"/>
              </a:spcBef>
              <a:spcAft>
                <a:spcPts val="0"/>
              </a:spcAft>
              <a:buClr>
                <a:srgbClr val="4BACC6">
                  <a:lumMod val="75000"/>
                </a:srgbClr>
              </a:buClr>
              <a:buSzTx/>
              <a:buFont typeface="Arial" panose="020B0604020202020204" pitchFamily="34" charset="0"/>
              <a:buChar char="•"/>
              <a:tabLst/>
              <a:defRPr/>
            </a:pPr>
            <a:r>
              <a:rPr kumimoji="0" lang="en-US" sz="2400" b="0" i="0" u="none" strike="noStrike" kern="1200" cap="none" spc="0" normalizeH="0" baseline="0" noProof="0" dirty="0">
                <a:ln>
                  <a:noFill/>
                </a:ln>
                <a:solidFill>
                  <a:prstClr val="black"/>
                </a:solidFill>
                <a:effectLst/>
                <a:uLnTx/>
                <a:uFillTx/>
                <a:latin typeface="Calibri Light" panose="020F0302020204030204" pitchFamily="34" charset="0"/>
                <a:cs typeface="Calibri Light" panose="020F0302020204030204" pitchFamily="34" charset="0"/>
              </a:rPr>
              <a:t>Download the </a:t>
            </a:r>
            <a:r>
              <a:rPr kumimoji="0" lang="en-US" sz="2400" b="1" i="0" u="none" strike="noStrike" kern="1200" cap="none" spc="0" normalizeH="0" baseline="0" noProof="0" dirty="0">
                <a:ln>
                  <a:noFill/>
                </a:ln>
                <a:solidFill>
                  <a:prstClr val="black"/>
                </a:solidFill>
                <a:effectLst/>
                <a:uLnTx/>
                <a:uFillTx/>
                <a:latin typeface="Calibri Light" panose="020F0302020204030204" pitchFamily="34" charset="0"/>
                <a:cs typeface="Calibri Light" panose="020F0302020204030204" pitchFamily="34" charset="0"/>
              </a:rPr>
              <a:t>Skype App</a:t>
            </a:r>
          </a:p>
          <a:p>
            <a:pPr marL="285750" marR="0" lvl="0" indent="-285750" algn="l" defTabSz="914400" rtl="0" eaLnBrk="1" fontAlgn="auto" latinLnBrk="0" hangingPunct="1">
              <a:lnSpc>
                <a:spcPct val="100000"/>
              </a:lnSpc>
              <a:spcBef>
                <a:spcPts val="0"/>
              </a:spcBef>
              <a:spcAft>
                <a:spcPts val="0"/>
              </a:spcAft>
              <a:buClr>
                <a:srgbClr val="4BACC6">
                  <a:lumMod val="75000"/>
                </a:srgbClr>
              </a:buClr>
              <a:buSzTx/>
              <a:buFont typeface="Arial" panose="020B0604020202020204" pitchFamily="34" charset="0"/>
              <a:buChar char="•"/>
              <a:tabLst/>
              <a:defRPr/>
            </a:pPr>
            <a:endParaRPr kumimoji="0" lang="en-US" sz="1600" b="0" i="0" u="none" strike="noStrike" kern="1200" cap="none" spc="0" normalizeH="0" baseline="0" noProof="0" dirty="0">
              <a:ln>
                <a:noFill/>
              </a:ln>
              <a:solidFill>
                <a:prstClr val="black"/>
              </a:solidFill>
              <a:effectLst/>
              <a:uLnTx/>
              <a:uFillTx/>
              <a:latin typeface="Calibri Light" panose="020F0302020204030204" pitchFamily="34" charset="0"/>
              <a:cs typeface="Calibri Light" panose="020F0302020204030204" pitchFamily="34" charset="0"/>
            </a:endParaRPr>
          </a:p>
          <a:p>
            <a:pPr marL="285750" marR="0" lvl="0" indent="-285750" algn="l" defTabSz="914400" rtl="0" eaLnBrk="1" fontAlgn="auto" latinLnBrk="0" hangingPunct="1">
              <a:lnSpc>
                <a:spcPct val="100000"/>
              </a:lnSpc>
              <a:spcBef>
                <a:spcPts val="0"/>
              </a:spcBef>
              <a:spcAft>
                <a:spcPts val="0"/>
              </a:spcAft>
              <a:buClr>
                <a:srgbClr val="4BACC6">
                  <a:lumMod val="75000"/>
                </a:srgbClr>
              </a:buClr>
              <a:buSzTx/>
              <a:buFont typeface="Arial" panose="020B0604020202020204" pitchFamily="34" charset="0"/>
              <a:buChar char="•"/>
              <a:tabLst/>
              <a:defRPr/>
            </a:pPr>
            <a:r>
              <a:rPr kumimoji="0" lang="en-US" sz="2400" b="0" i="0" u="none" strike="noStrike" kern="1200" cap="none" spc="0" normalizeH="0" baseline="0" noProof="0" dirty="0">
                <a:ln>
                  <a:noFill/>
                </a:ln>
                <a:solidFill>
                  <a:prstClr val="black"/>
                </a:solidFill>
                <a:effectLst/>
                <a:uLnTx/>
                <a:uFillTx/>
                <a:latin typeface="Calibri Light" panose="020F0302020204030204" pitchFamily="34" charset="0"/>
                <a:cs typeface="Calibri Light" panose="020F0302020204030204" pitchFamily="34" charset="0"/>
              </a:rPr>
              <a:t>Register to the platform</a:t>
            </a:r>
          </a:p>
          <a:p>
            <a:pPr marL="285750" marR="0" lvl="0" indent="-285750" algn="l" defTabSz="914400" rtl="0" eaLnBrk="1" fontAlgn="auto" latinLnBrk="0" hangingPunct="1">
              <a:lnSpc>
                <a:spcPct val="100000"/>
              </a:lnSpc>
              <a:spcBef>
                <a:spcPts val="0"/>
              </a:spcBef>
              <a:spcAft>
                <a:spcPts val="0"/>
              </a:spcAft>
              <a:buClr>
                <a:srgbClr val="4BACC6">
                  <a:lumMod val="75000"/>
                </a:srgbClr>
              </a:buClr>
              <a:buSzTx/>
              <a:buFont typeface="Arial" panose="020B0604020202020204" pitchFamily="34" charset="0"/>
              <a:buChar char="•"/>
              <a:tabLst/>
              <a:defRPr/>
            </a:pPr>
            <a:endParaRPr kumimoji="0" lang="en-US" sz="1600" b="0" i="0" u="none" strike="noStrike" kern="1200" cap="none" spc="0" normalizeH="0" baseline="0" noProof="0" dirty="0">
              <a:ln>
                <a:noFill/>
              </a:ln>
              <a:solidFill>
                <a:prstClr val="black"/>
              </a:solidFill>
              <a:effectLst/>
              <a:uLnTx/>
              <a:uFillTx/>
              <a:latin typeface="Calibri Light" panose="020F0302020204030204" pitchFamily="34" charset="0"/>
              <a:cs typeface="Calibri Light" panose="020F0302020204030204" pitchFamily="34" charset="0"/>
            </a:endParaRPr>
          </a:p>
          <a:p>
            <a:pPr marL="285750" marR="0" lvl="0" indent="-285750" algn="l" defTabSz="914400" rtl="0" eaLnBrk="1" fontAlgn="auto" latinLnBrk="0" hangingPunct="1">
              <a:lnSpc>
                <a:spcPct val="100000"/>
              </a:lnSpc>
              <a:spcBef>
                <a:spcPts val="0"/>
              </a:spcBef>
              <a:spcAft>
                <a:spcPts val="0"/>
              </a:spcAft>
              <a:buClr>
                <a:srgbClr val="4BACC6">
                  <a:lumMod val="75000"/>
                </a:srgbClr>
              </a:buClr>
              <a:buSzTx/>
              <a:buFont typeface="Arial" panose="020B0604020202020204" pitchFamily="34" charset="0"/>
              <a:buChar char="•"/>
              <a:tabLst/>
              <a:defRPr/>
            </a:pPr>
            <a:r>
              <a:rPr kumimoji="0" lang="en-US" sz="2400" b="0" i="0" u="none" strike="noStrike" kern="1200" cap="none" spc="0" normalizeH="0" baseline="0" noProof="0" dirty="0">
                <a:ln>
                  <a:noFill/>
                </a:ln>
                <a:solidFill>
                  <a:prstClr val="black"/>
                </a:solidFill>
                <a:effectLst/>
                <a:uLnTx/>
                <a:uFillTx/>
                <a:latin typeface="Calibri Light" panose="020F0302020204030204" pitchFamily="34" charset="0"/>
                <a:cs typeface="Calibri Light" panose="020F0302020204030204" pitchFamily="34" charset="0"/>
              </a:rPr>
              <a:t>Create your </a:t>
            </a:r>
            <a:r>
              <a:rPr kumimoji="0" lang="en-US" sz="2400" b="1" i="0" u="none" strike="noStrike" kern="1200" cap="none" spc="0" normalizeH="0" baseline="0" noProof="0" dirty="0">
                <a:ln>
                  <a:noFill/>
                </a:ln>
                <a:solidFill>
                  <a:prstClr val="black"/>
                </a:solidFill>
                <a:effectLst/>
                <a:uLnTx/>
                <a:uFillTx/>
                <a:latin typeface="Calibri Light" panose="020F0302020204030204" pitchFamily="34" charset="0"/>
                <a:cs typeface="Calibri Light" panose="020F0302020204030204" pitchFamily="34" charset="0"/>
              </a:rPr>
              <a:t>personal profile</a:t>
            </a:r>
            <a:endParaRPr lang="en-US" sz="2400" dirty="0">
              <a:solidFill>
                <a:prstClr val="black"/>
              </a:solidFill>
              <a:latin typeface="Calibri Light" panose="020F0302020204030204" pitchFamily="34" charset="0"/>
              <a:cs typeface="Calibri Light" panose="020F0302020204030204" pitchFamily="34" charset="0"/>
            </a:endParaRPr>
          </a:p>
          <a:p>
            <a:pPr marL="285750" marR="0" lvl="0" indent="-285750" algn="l" defTabSz="914400" rtl="0" eaLnBrk="1" fontAlgn="auto" latinLnBrk="0" hangingPunct="1">
              <a:lnSpc>
                <a:spcPct val="100000"/>
              </a:lnSpc>
              <a:spcBef>
                <a:spcPts val="0"/>
              </a:spcBef>
              <a:spcAft>
                <a:spcPts val="0"/>
              </a:spcAft>
              <a:buClr>
                <a:srgbClr val="4BACC6">
                  <a:lumMod val="75000"/>
                </a:srgbClr>
              </a:buClr>
              <a:buSzTx/>
              <a:buFont typeface="Arial" panose="020B0604020202020204" pitchFamily="34" charset="0"/>
              <a:buChar char="•"/>
              <a:tabLst/>
              <a:defRPr/>
            </a:pPr>
            <a:endParaRPr kumimoji="0" lang="en-US" sz="1600" b="0" i="0" u="none" strike="noStrike" kern="1200" cap="none" spc="0" normalizeH="0" baseline="0" noProof="0" dirty="0">
              <a:ln>
                <a:noFill/>
              </a:ln>
              <a:solidFill>
                <a:prstClr val="black"/>
              </a:solidFill>
              <a:effectLst/>
              <a:uLnTx/>
              <a:uFillTx/>
              <a:latin typeface="Calibri Light" panose="020F0302020204030204" pitchFamily="34" charset="0"/>
              <a:cs typeface="Calibri Light" panose="020F0302020204030204" pitchFamily="34" charset="0"/>
            </a:endParaRPr>
          </a:p>
          <a:p>
            <a:pPr marL="285750" marR="0" lvl="0" indent="-285750" algn="l" defTabSz="914400" rtl="0" eaLnBrk="1" fontAlgn="auto" latinLnBrk="0" hangingPunct="1">
              <a:lnSpc>
                <a:spcPct val="100000"/>
              </a:lnSpc>
              <a:spcBef>
                <a:spcPts val="0"/>
              </a:spcBef>
              <a:spcAft>
                <a:spcPts val="0"/>
              </a:spcAft>
              <a:buClr>
                <a:srgbClr val="4BACC6">
                  <a:lumMod val="75000"/>
                </a:srgbClr>
              </a:buClr>
              <a:buSzTx/>
              <a:buFont typeface="Arial" panose="020B0604020202020204" pitchFamily="34" charset="0"/>
              <a:buChar char="•"/>
              <a:tabLst/>
              <a:defRPr/>
            </a:pPr>
            <a:r>
              <a:rPr lang="en-US" sz="2400" b="1" noProof="0" dirty="0">
                <a:solidFill>
                  <a:prstClr val="black"/>
                </a:solidFill>
                <a:latin typeface="Calibri Light" panose="020F0302020204030204" pitchFamily="34" charset="0"/>
                <a:cs typeface="Calibri Light" panose="020F0302020204030204" pitchFamily="34" charset="0"/>
              </a:rPr>
              <a:t>Add your contacts’ list</a:t>
            </a:r>
            <a:r>
              <a:rPr lang="en-US" sz="2400" noProof="0" dirty="0">
                <a:solidFill>
                  <a:prstClr val="black"/>
                </a:solidFill>
                <a:latin typeface="Calibri Light" panose="020F0302020204030204" pitchFamily="34" charset="0"/>
                <a:cs typeface="Calibri Light" panose="020F0302020204030204" pitchFamily="34" charset="0"/>
              </a:rPr>
              <a:t>, or accept the requests from other users to create you contact lists</a:t>
            </a:r>
          </a:p>
          <a:p>
            <a:pPr marL="285750" marR="0" lvl="0" indent="-285750" algn="l" defTabSz="914400" rtl="0" eaLnBrk="1" fontAlgn="auto" latinLnBrk="0" hangingPunct="1">
              <a:lnSpc>
                <a:spcPct val="100000"/>
              </a:lnSpc>
              <a:spcBef>
                <a:spcPts val="0"/>
              </a:spcBef>
              <a:spcAft>
                <a:spcPts val="0"/>
              </a:spcAft>
              <a:buClr>
                <a:srgbClr val="4BACC6">
                  <a:lumMod val="75000"/>
                </a:srgbClr>
              </a:buClr>
              <a:buSzTx/>
              <a:buFont typeface="Arial" panose="020B0604020202020204" pitchFamily="34" charset="0"/>
              <a:buChar char="•"/>
              <a:tabLst/>
              <a:defRPr/>
            </a:pPr>
            <a:endParaRPr lang="en-US" sz="1600" b="1" dirty="0">
              <a:solidFill>
                <a:prstClr val="black"/>
              </a:solidFill>
              <a:latin typeface="Calibri Light" panose="020F0302020204030204" pitchFamily="34" charset="0"/>
              <a:cs typeface="Calibri Light" panose="020F0302020204030204" pitchFamily="34" charset="0"/>
            </a:endParaRPr>
          </a:p>
          <a:p>
            <a:pPr marL="285750" marR="0" lvl="0" indent="-285750" algn="l" defTabSz="914400" rtl="0" eaLnBrk="1" fontAlgn="auto" latinLnBrk="0" hangingPunct="1">
              <a:lnSpc>
                <a:spcPct val="100000"/>
              </a:lnSpc>
              <a:spcBef>
                <a:spcPts val="0"/>
              </a:spcBef>
              <a:spcAft>
                <a:spcPts val="0"/>
              </a:spcAft>
              <a:buClr>
                <a:srgbClr val="4BACC6">
                  <a:lumMod val="75000"/>
                </a:srgbClr>
              </a:buClr>
              <a:buSzTx/>
              <a:buFont typeface="Arial" panose="020B0604020202020204" pitchFamily="34" charset="0"/>
              <a:buChar char="•"/>
              <a:tabLst/>
              <a:defRPr/>
            </a:pPr>
            <a:r>
              <a:rPr lang="en-US" sz="2400" b="1" noProof="0" dirty="0">
                <a:solidFill>
                  <a:prstClr val="black"/>
                </a:solidFill>
                <a:latin typeface="Calibri Light" panose="020F0302020204030204" pitchFamily="34" charset="0"/>
                <a:cs typeface="Calibri Light" panose="020F0302020204030204" pitchFamily="34" charset="0"/>
              </a:rPr>
              <a:t>Start</a:t>
            </a:r>
            <a:r>
              <a:rPr lang="en-US" sz="2400" noProof="0" dirty="0">
                <a:solidFill>
                  <a:prstClr val="black"/>
                </a:solidFill>
                <a:latin typeface="Calibri Light" panose="020F0302020204030204" pitchFamily="34" charset="0"/>
                <a:cs typeface="Calibri Light" panose="020F0302020204030204" pitchFamily="34" charset="0"/>
              </a:rPr>
              <a:t> a </a:t>
            </a:r>
            <a:r>
              <a:rPr lang="en-US" sz="2400" b="1" noProof="0" dirty="0">
                <a:solidFill>
                  <a:prstClr val="black"/>
                </a:solidFill>
                <a:latin typeface="Calibri Light" panose="020F0302020204030204" pitchFamily="34" charset="0"/>
                <a:cs typeface="Calibri Light" panose="020F0302020204030204" pitchFamily="34" charset="0"/>
              </a:rPr>
              <a:t>call,</a:t>
            </a:r>
            <a:r>
              <a:rPr lang="en-US" sz="2400" noProof="0" dirty="0">
                <a:solidFill>
                  <a:prstClr val="black"/>
                </a:solidFill>
                <a:latin typeface="Calibri Light" panose="020F0302020204030204" pitchFamily="34" charset="0"/>
                <a:cs typeface="Calibri Light" panose="020F0302020204030204" pitchFamily="34" charset="0"/>
              </a:rPr>
              <a:t> a </a:t>
            </a:r>
            <a:r>
              <a:rPr lang="en-US" sz="2400" b="1" noProof="0" dirty="0">
                <a:solidFill>
                  <a:prstClr val="black"/>
                </a:solidFill>
                <a:latin typeface="Calibri Light" panose="020F0302020204030204" pitchFamily="34" charset="0"/>
                <a:cs typeface="Calibri Light" panose="020F0302020204030204" pitchFamily="34" charset="0"/>
              </a:rPr>
              <a:t>videocall </a:t>
            </a:r>
            <a:r>
              <a:rPr lang="en-US" sz="2400" noProof="0" dirty="0">
                <a:solidFill>
                  <a:prstClr val="black"/>
                </a:solidFill>
                <a:latin typeface="Calibri Light" panose="020F0302020204030204" pitchFamily="34" charset="0"/>
                <a:cs typeface="Calibri Light" panose="020F0302020204030204" pitchFamily="34" charset="0"/>
              </a:rPr>
              <a:t>or a </a:t>
            </a:r>
            <a:r>
              <a:rPr lang="en-US" sz="2400" b="1" noProof="0" dirty="0">
                <a:solidFill>
                  <a:prstClr val="black"/>
                </a:solidFill>
                <a:latin typeface="Calibri Light" panose="020F0302020204030204" pitchFamily="34" charset="0"/>
                <a:cs typeface="Calibri Light" panose="020F0302020204030204" pitchFamily="34" charset="0"/>
              </a:rPr>
              <a:t>conference call </a:t>
            </a:r>
            <a:r>
              <a:rPr lang="en-US" sz="2400" noProof="0" dirty="0">
                <a:solidFill>
                  <a:prstClr val="black"/>
                </a:solidFill>
                <a:latin typeface="Calibri Light" panose="020F0302020204030204" pitchFamily="34" charset="0"/>
                <a:cs typeface="Calibri Light" panose="020F0302020204030204" pitchFamily="34" charset="0"/>
              </a:rPr>
              <a:t>(with more than one contact user)</a:t>
            </a:r>
          </a:p>
          <a:p>
            <a:pPr marL="285750" marR="0" lvl="0" indent="-285750" algn="l" defTabSz="914400" rtl="0" eaLnBrk="1" fontAlgn="auto" latinLnBrk="0" hangingPunct="1">
              <a:lnSpc>
                <a:spcPct val="100000"/>
              </a:lnSpc>
              <a:spcBef>
                <a:spcPts val="0"/>
              </a:spcBef>
              <a:spcAft>
                <a:spcPts val="0"/>
              </a:spcAft>
              <a:buClr>
                <a:srgbClr val="4BACC6">
                  <a:lumMod val="75000"/>
                </a:srgbClr>
              </a:buClr>
              <a:buSzTx/>
              <a:buFont typeface="Arial" panose="020B0604020202020204" pitchFamily="34" charset="0"/>
              <a:buChar char="•"/>
              <a:tabLst/>
              <a:defRPr/>
            </a:pPr>
            <a:endParaRPr lang="en-US" sz="1600" b="1" dirty="0">
              <a:solidFill>
                <a:prstClr val="black"/>
              </a:solidFill>
              <a:latin typeface="Calibri Light" panose="020F0302020204030204" pitchFamily="34" charset="0"/>
              <a:cs typeface="Calibri Light" panose="020F0302020204030204" pitchFamily="34" charset="0"/>
            </a:endParaRPr>
          </a:p>
          <a:p>
            <a:pPr marL="285750" marR="0" lvl="0" indent="-285750" algn="l" defTabSz="914400" rtl="0" eaLnBrk="1" fontAlgn="auto" latinLnBrk="0" hangingPunct="1">
              <a:lnSpc>
                <a:spcPct val="100000"/>
              </a:lnSpc>
              <a:spcBef>
                <a:spcPts val="0"/>
              </a:spcBef>
              <a:spcAft>
                <a:spcPts val="0"/>
              </a:spcAft>
              <a:buClr>
                <a:srgbClr val="4BACC6">
                  <a:lumMod val="75000"/>
                </a:srgbClr>
              </a:buClr>
              <a:buSzTx/>
              <a:buFont typeface="Arial" panose="020B0604020202020204" pitchFamily="34" charset="0"/>
              <a:buChar char="•"/>
              <a:tabLst/>
              <a:defRPr/>
            </a:pPr>
            <a:r>
              <a:rPr lang="en-US" sz="2400" noProof="0" dirty="0">
                <a:solidFill>
                  <a:prstClr val="black"/>
                </a:solidFill>
                <a:latin typeface="Calibri Light" panose="020F0302020204030204" pitchFamily="34" charset="0"/>
                <a:cs typeface="Calibri Light" panose="020F0302020204030204" pitchFamily="34" charset="0"/>
              </a:rPr>
              <a:t>You can also send </a:t>
            </a:r>
            <a:r>
              <a:rPr lang="en-US" sz="2400" b="1" noProof="0" dirty="0">
                <a:solidFill>
                  <a:prstClr val="black"/>
                </a:solidFill>
                <a:latin typeface="Calibri Light" panose="020F0302020204030204" pitchFamily="34" charset="0"/>
                <a:cs typeface="Calibri Light" panose="020F0302020204030204" pitchFamily="34" charset="0"/>
              </a:rPr>
              <a:t>direct messages to</a:t>
            </a:r>
            <a:br>
              <a:rPr lang="en-US" sz="2400" b="1" noProof="0" dirty="0">
                <a:solidFill>
                  <a:prstClr val="black"/>
                </a:solidFill>
                <a:latin typeface="Calibri Light" panose="020F0302020204030204" pitchFamily="34" charset="0"/>
                <a:cs typeface="Calibri Light" panose="020F0302020204030204" pitchFamily="34" charset="0"/>
              </a:rPr>
            </a:br>
            <a:r>
              <a:rPr lang="en-US" sz="2400" b="1" noProof="0" dirty="0">
                <a:solidFill>
                  <a:prstClr val="black"/>
                </a:solidFill>
                <a:latin typeface="Calibri Light" panose="020F0302020204030204" pitchFamily="34" charset="0"/>
                <a:cs typeface="Calibri Light" panose="020F0302020204030204" pitchFamily="34" charset="0"/>
              </a:rPr>
              <a:t> your contacts</a:t>
            </a:r>
          </a:p>
          <a:p>
            <a:pPr marL="285750" marR="0" lvl="0" indent="-285750" algn="l" defTabSz="914400" rtl="0" eaLnBrk="1" fontAlgn="auto" latinLnBrk="0" hangingPunct="1">
              <a:lnSpc>
                <a:spcPct val="100000"/>
              </a:lnSpc>
              <a:spcBef>
                <a:spcPts val="0"/>
              </a:spcBef>
              <a:spcAft>
                <a:spcPts val="0"/>
              </a:spcAft>
              <a:buClr>
                <a:srgbClr val="4BACC6">
                  <a:lumMod val="75000"/>
                </a:srgbClr>
              </a:buClr>
              <a:buSzTx/>
              <a:buFont typeface="Arial" panose="020B0604020202020204" pitchFamily="34" charset="0"/>
              <a:buChar char="•"/>
              <a:tabLst/>
              <a:defRPr/>
            </a:pPr>
            <a:endParaRPr kumimoji="0" lang="en-US" sz="2600" b="1" i="0" u="none" strike="noStrike" kern="1200" cap="none" spc="0" normalizeH="0" baseline="0" dirty="0">
              <a:ln>
                <a:noFill/>
              </a:ln>
              <a:solidFill>
                <a:prstClr val="black"/>
              </a:solidFill>
              <a:effectLst/>
              <a:uLnTx/>
              <a:uFillTx/>
              <a:latin typeface="Calibri Light" panose="020F0302020204030204" pitchFamily="34" charset="0"/>
              <a:ea typeface="+mn-ea"/>
              <a:cs typeface="Calibri Light" panose="020F0302020204030204" pitchFamily="34" charset="0"/>
            </a:endParaRPr>
          </a:p>
          <a:p>
            <a:pPr marL="285750" marR="0" lvl="0" indent="-285750" algn="l" defTabSz="914400" rtl="0" eaLnBrk="1" fontAlgn="auto" latinLnBrk="0" hangingPunct="1">
              <a:lnSpc>
                <a:spcPct val="100000"/>
              </a:lnSpc>
              <a:spcBef>
                <a:spcPts val="0"/>
              </a:spcBef>
              <a:spcAft>
                <a:spcPts val="0"/>
              </a:spcAft>
              <a:buClr>
                <a:srgbClr val="4BACC6">
                  <a:lumMod val="75000"/>
                </a:srgbClr>
              </a:buClr>
              <a:buSzTx/>
              <a:buFont typeface="Arial" panose="020B0604020202020204" pitchFamily="34" charset="0"/>
              <a:buChar char="•"/>
              <a:tabLst/>
              <a:defRPr/>
            </a:pPr>
            <a:endParaRPr kumimoji="0" lang="en-US" sz="2600" b="0" i="0" u="none" strike="noStrike" kern="1200" cap="none" spc="0" normalizeH="0" baseline="0" noProof="0" dirty="0">
              <a:ln>
                <a:noFill/>
              </a:ln>
              <a:solidFill>
                <a:prstClr val="black"/>
              </a:solidFill>
              <a:effectLst/>
              <a:uLnTx/>
              <a:uFillTx/>
              <a:latin typeface="Calibri Light" panose="020F0302020204030204" pitchFamily="34" charset="0"/>
              <a:ea typeface="+mn-ea"/>
              <a:cs typeface="Calibri Light" panose="020F0302020204030204" pitchFamily="34" charset="0"/>
            </a:endParaRPr>
          </a:p>
        </p:txBody>
      </p:sp>
      <p:grpSp>
        <p:nvGrpSpPr>
          <p:cNvPr id="8" name="Group 2">
            <a:extLst>
              <a:ext uri="{FF2B5EF4-FFF2-40B4-BE49-F238E27FC236}">
                <a16:creationId xmlns:a16="http://schemas.microsoft.com/office/drawing/2014/main" id="{E73A8B6D-C1EC-4DCB-9DFE-223038B2AE74}"/>
              </a:ext>
            </a:extLst>
          </p:cNvPr>
          <p:cNvGrpSpPr>
            <a:grpSpLocks/>
          </p:cNvGrpSpPr>
          <p:nvPr/>
        </p:nvGrpSpPr>
        <p:grpSpPr bwMode="auto">
          <a:xfrm>
            <a:off x="650924" y="118413"/>
            <a:ext cx="1296451" cy="1323870"/>
            <a:chOff x="1632" y="1248"/>
            <a:chExt cx="2682" cy="2286"/>
          </a:xfrm>
          <a:solidFill>
            <a:schemeClr val="accent3"/>
          </a:solidFill>
          <a:scene3d>
            <a:camera prst="orthographicFront">
              <a:rot lat="0" lon="0" rev="0"/>
            </a:camera>
            <a:lightRig rig="soft" dir="t">
              <a:rot lat="0" lon="0" rev="0"/>
            </a:lightRig>
          </a:scene3d>
        </p:grpSpPr>
        <p:sp>
          <p:nvSpPr>
            <p:cNvPr id="9" name="Gear">
              <a:extLst>
                <a:ext uri="{FF2B5EF4-FFF2-40B4-BE49-F238E27FC236}">
                  <a16:creationId xmlns:a16="http://schemas.microsoft.com/office/drawing/2014/main" id="{C8387041-582D-4944-9458-E721594D23B9}"/>
                </a:ext>
              </a:extLst>
            </p:cNvPr>
            <p:cNvSpPr>
              <a:spLocks noEditPoints="1" noChangeArrowheads="1"/>
            </p:cNvSpPr>
            <p:nvPr/>
          </p:nvSpPr>
          <p:spPr bwMode="auto">
            <a:xfrm>
              <a:off x="3119" y="1248"/>
              <a:ext cx="1195" cy="1048"/>
            </a:xfrm>
            <a:custGeom>
              <a:avLst/>
              <a:gdLst>
                <a:gd name="T0" fmla="*/ 10800 w 21600"/>
                <a:gd name="T1" fmla="*/ 0 h 21600"/>
                <a:gd name="T2" fmla="*/ 21600 w 21600"/>
                <a:gd name="T3" fmla="*/ 10800 h 21600"/>
                <a:gd name="T4" fmla="*/ 10800 w 21600"/>
                <a:gd name="T5" fmla="*/ 21600 h 21600"/>
                <a:gd name="T6" fmla="*/ 0 w 21600"/>
                <a:gd name="T7" fmla="*/ 10800 h 21600"/>
                <a:gd name="T8" fmla="*/ 4374 w 21600"/>
                <a:gd name="T9" fmla="*/ 3964 h 21600"/>
                <a:gd name="T10" fmla="*/ 17841 w 21600"/>
                <a:gd name="T11" fmla="*/ 17635 h 21600"/>
              </a:gdLst>
              <a:ahLst/>
              <a:cxnLst>
                <a:cxn ang="0">
                  <a:pos x="T0" y="T1"/>
                </a:cxn>
                <a:cxn ang="0">
                  <a:pos x="T2" y="T3"/>
                </a:cxn>
                <a:cxn ang="0">
                  <a:pos x="T4" y="T5"/>
                </a:cxn>
                <a:cxn ang="0">
                  <a:pos x="T6" y="T7"/>
                </a:cxn>
              </a:cxnLst>
              <a:rect l="T8" t="T9" r="T10" b="T11"/>
              <a:pathLst>
                <a:path w="21600" h="21600">
                  <a:moveTo>
                    <a:pt x="9689" y="1725"/>
                  </a:moveTo>
                  <a:lnTo>
                    <a:pt x="10304" y="85"/>
                  </a:lnTo>
                  <a:lnTo>
                    <a:pt x="11637" y="85"/>
                  </a:lnTo>
                  <a:lnTo>
                    <a:pt x="12303" y="1777"/>
                  </a:lnTo>
                  <a:lnTo>
                    <a:pt x="13072" y="1931"/>
                  </a:lnTo>
                  <a:lnTo>
                    <a:pt x="14303" y="598"/>
                  </a:lnTo>
                  <a:lnTo>
                    <a:pt x="15533" y="1110"/>
                  </a:lnTo>
                  <a:lnTo>
                    <a:pt x="15584" y="2905"/>
                  </a:lnTo>
                  <a:lnTo>
                    <a:pt x="16405" y="3520"/>
                  </a:lnTo>
                  <a:lnTo>
                    <a:pt x="17891" y="2751"/>
                  </a:lnTo>
                  <a:lnTo>
                    <a:pt x="18917" y="3674"/>
                  </a:lnTo>
                  <a:lnTo>
                    <a:pt x="18199" y="5314"/>
                  </a:lnTo>
                  <a:lnTo>
                    <a:pt x="18763" y="6083"/>
                  </a:lnTo>
                  <a:lnTo>
                    <a:pt x="20403" y="6032"/>
                  </a:lnTo>
                  <a:lnTo>
                    <a:pt x="20865" y="7211"/>
                  </a:lnTo>
                  <a:lnTo>
                    <a:pt x="19737" y="8185"/>
                  </a:lnTo>
                  <a:lnTo>
                    <a:pt x="20096" y="9723"/>
                  </a:lnTo>
                  <a:lnTo>
                    <a:pt x="21634" y="10287"/>
                  </a:lnTo>
                  <a:lnTo>
                    <a:pt x="21582" y="11620"/>
                  </a:lnTo>
                  <a:lnTo>
                    <a:pt x="20147" y="12184"/>
                  </a:lnTo>
                  <a:lnTo>
                    <a:pt x="19942" y="13158"/>
                  </a:lnTo>
                  <a:lnTo>
                    <a:pt x="21070" y="14234"/>
                  </a:lnTo>
                  <a:lnTo>
                    <a:pt x="20608" y="15362"/>
                  </a:lnTo>
                  <a:lnTo>
                    <a:pt x="19019" y="15465"/>
                  </a:lnTo>
                  <a:lnTo>
                    <a:pt x="18404" y="16439"/>
                  </a:lnTo>
                  <a:lnTo>
                    <a:pt x="19122" y="17925"/>
                  </a:lnTo>
                  <a:lnTo>
                    <a:pt x="18096" y="18797"/>
                  </a:lnTo>
                  <a:lnTo>
                    <a:pt x="16763" y="18284"/>
                  </a:lnTo>
                  <a:lnTo>
                    <a:pt x="15431" y="19002"/>
                  </a:lnTo>
                  <a:lnTo>
                    <a:pt x="15277" y="20848"/>
                  </a:lnTo>
                  <a:lnTo>
                    <a:pt x="14149" y="21155"/>
                  </a:lnTo>
                  <a:lnTo>
                    <a:pt x="13021" y="19925"/>
                  </a:lnTo>
                  <a:lnTo>
                    <a:pt x="12252" y="20181"/>
                  </a:lnTo>
                  <a:lnTo>
                    <a:pt x="11739" y="21668"/>
                  </a:lnTo>
                  <a:lnTo>
                    <a:pt x="10201" y="21668"/>
                  </a:lnTo>
                  <a:lnTo>
                    <a:pt x="9740" y="20130"/>
                  </a:lnTo>
                  <a:lnTo>
                    <a:pt x="8253" y="19771"/>
                  </a:lnTo>
                  <a:lnTo>
                    <a:pt x="7125" y="21001"/>
                  </a:lnTo>
                  <a:lnTo>
                    <a:pt x="5895" y="20489"/>
                  </a:lnTo>
                  <a:lnTo>
                    <a:pt x="5946" y="18592"/>
                  </a:lnTo>
                  <a:lnTo>
                    <a:pt x="5177" y="18131"/>
                  </a:lnTo>
                  <a:lnTo>
                    <a:pt x="3383" y="18848"/>
                  </a:lnTo>
                  <a:lnTo>
                    <a:pt x="2614" y="17874"/>
                  </a:lnTo>
                  <a:lnTo>
                    <a:pt x="3383" y="16182"/>
                  </a:lnTo>
                  <a:lnTo>
                    <a:pt x="2922" y="15465"/>
                  </a:lnTo>
                  <a:lnTo>
                    <a:pt x="922" y="15516"/>
                  </a:lnTo>
                  <a:lnTo>
                    <a:pt x="512" y="14234"/>
                  </a:lnTo>
                  <a:lnTo>
                    <a:pt x="1948" y="12901"/>
                  </a:lnTo>
                  <a:lnTo>
                    <a:pt x="1896" y="12184"/>
                  </a:lnTo>
                  <a:lnTo>
                    <a:pt x="0" y="11415"/>
                  </a:lnTo>
                  <a:lnTo>
                    <a:pt x="51" y="10031"/>
                  </a:lnTo>
                  <a:lnTo>
                    <a:pt x="1948" y="9313"/>
                  </a:lnTo>
                  <a:lnTo>
                    <a:pt x="2101" y="8595"/>
                  </a:lnTo>
                  <a:lnTo>
                    <a:pt x="615" y="7160"/>
                  </a:lnTo>
                  <a:lnTo>
                    <a:pt x="1127" y="5878"/>
                  </a:lnTo>
                  <a:lnTo>
                    <a:pt x="3178" y="5981"/>
                  </a:lnTo>
                  <a:lnTo>
                    <a:pt x="3588" y="5417"/>
                  </a:lnTo>
                  <a:lnTo>
                    <a:pt x="2819" y="3520"/>
                  </a:lnTo>
                  <a:lnTo>
                    <a:pt x="3742" y="2597"/>
                  </a:lnTo>
                  <a:lnTo>
                    <a:pt x="5536" y="3417"/>
                  </a:lnTo>
                  <a:lnTo>
                    <a:pt x="6049" y="3058"/>
                  </a:lnTo>
                  <a:lnTo>
                    <a:pt x="6100" y="1264"/>
                  </a:lnTo>
                  <a:lnTo>
                    <a:pt x="7228" y="700"/>
                  </a:lnTo>
                  <a:lnTo>
                    <a:pt x="8510" y="2033"/>
                  </a:lnTo>
                  <a:lnTo>
                    <a:pt x="9689" y="1725"/>
                  </a:lnTo>
                  <a:close/>
                  <a:moveTo>
                    <a:pt x="10817" y="14422"/>
                  </a:moveTo>
                  <a:lnTo>
                    <a:pt x="11175" y="14388"/>
                  </a:lnTo>
                  <a:lnTo>
                    <a:pt x="11534" y="14354"/>
                  </a:lnTo>
                  <a:lnTo>
                    <a:pt x="11893" y="14268"/>
                  </a:lnTo>
                  <a:lnTo>
                    <a:pt x="12218" y="14166"/>
                  </a:lnTo>
                  <a:lnTo>
                    <a:pt x="12508" y="13995"/>
                  </a:lnTo>
                  <a:lnTo>
                    <a:pt x="12816" y="13807"/>
                  </a:lnTo>
                  <a:lnTo>
                    <a:pt x="13106" y="13602"/>
                  </a:lnTo>
                  <a:lnTo>
                    <a:pt x="13329" y="13380"/>
                  </a:lnTo>
                  <a:lnTo>
                    <a:pt x="13568" y="13106"/>
                  </a:lnTo>
                  <a:lnTo>
                    <a:pt x="13790" y="12850"/>
                  </a:lnTo>
                  <a:lnTo>
                    <a:pt x="13961" y="12560"/>
                  </a:lnTo>
                  <a:lnTo>
                    <a:pt x="14115" y="12269"/>
                  </a:lnTo>
                  <a:lnTo>
                    <a:pt x="14217" y="11927"/>
                  </a:lnTo>
                  <a:lnTo>
                    <a:pt x="14320" y="11568"/>
                  </a:lnTo>
                  <a:lnTo>
                    <a:pt x="14388" y="11210"/>
                  </a:lnTo>
                  <a:lnTo>
                    <a:pt x="14388" y="10851"/>
                  </a:lnTo>
                  <a:lnTo>
                    <a:pt x="14388" y="10492"/>
                  </a:lnTo>
                  <a:lnTo>
                    <a:pt x="14320" y="10133"/>
                  </a:lnTo>
                  <a:lnTo>
                    <a:pt x="14217" y="9808"/>
                  </a:lnTo>
                  <a:lnTo>
                    <a:pt x="14115" y="9467"/>
                  </a:lnTo>
                  <a:lnTo>
                    <a:pt x="13961" y="9142"/>
                  </a:lnTo>
                  <a:lnTo>
                    <a:pt x="13790" y="8851"/>
                  </a:lnTo>
                  <a:lnTo>
                    <a:pt x="13568" y="8595"/>
                  </a:lnTo>
                  <a:lnTo>
                    <a:pt x="13329" y="8322"/>
                  </a:lnTo>
                  <a:lnTo>
                    <a:pt x="13106" y="8100"/>
                  </a:lnTo>
                  <a:lnTo>
                    <a:pt x="12816" y="7894"/>
                  </a:lnTo>
                  <a:lnTo>
                    <a:pt x="12508" y="7741"/>
                  </a:lnTo>
                  <a:lnTo>
                    <a:pt x="12218" y="7570"/>
                  </a:lnTo>
                  <a:lnTo>
                    <a:pt x="11893" y="7433"/>
                  </a:lnTo>
                  <a:lnTo>
                    <a:pt x="11534" y="7382"/>
                  </a:lnTo>
                  <a:lnTo>
                    <a:pt x="11175" y="7313"/>
                  </a:lnTo>
                  <a:lnTo>
                    <a:pt x="10817" y="7313"/>
                  </a:lnTo>
                  <a:lnTo>
                    <a:pt x="10441" y="7313"/>
                  </a:lnTo>
                  <a:lnTo>
                    <a:pt x="10082" y="7382"/>
                  </a:lnTo>
                  <a:lnTo>
                    <a:pt x="9757" y="7433"/>
                  </a:lnTo>
                  <a:lnTo>
                    <a:pt x="9432" y="7570"/>
                  </a:lnTo>
                  <a:lnTo>
                    <a:pt x="9142" y="7741"/>
                  </a:lnTo>
                  <a:lnTo>
                    <a:pt x="8834" y="7894"/>
                  </a:lnTo>
                  <a:lnTo>
                    <a:pt x="8544" y="8100"/>
                  </a:lnTo>
                  <a:lnTo>
                    <a:pt x="8287" y="8322"/>
                  </a:lnTo>
                  <a:lnTo>
                    <a:pt x="8048" y="8595"/>
                  </a:lnTo>
                  <a:lnTo>
                    <a:pt x="7860" y="8851"/>
                  </a:lnTo>
                  <a:lnTo>
                    <a:pt x="7689" y="9142"/>
                  </a:lnTo>
                  <a:lnTo>
                    <a:pt x="7536" y="9467"/>
                  </a:lnTo>
                  <a:lnTo>
                    <a:pt x="7399" y="9808"/>
                  </a:lnTo>
                  <a:lnTo>
                    <a:pt x="7331" y="10133"/>
                  </a:lnTo>
                  <a:lnTo>
                    <a:pt x="7262" y="10492"/>
                  </a:lnTo>
                  <a:lnTo>
                    <a:pt x="7262" y="10851"/>
                  </a:lnTo>
                  <a:lnTo>
                    <a:pt x="7262" y="11210"/>
                  </a:lnTo>
                  <a:lnTo>
                    <a:pt x="7331" y="11568"/>
                  </a:lnTo>
                  <a:lnTo>
                    <a:pt x="7399" y="11927"/>
                  </a:lnTo>
                  <a:lnTo>
                    <a:pt x="7536" y="12269"/>
                  </a:lnTo>
                  <a:lnTo>
                    <a:pt x="7689" y="12560"/>
                  </a:lnTo>
                  <a:lnTo>
                    <a:pt x="7860" y="12850"/>
                  </a:lnTo>
                  <a:lnTo>
                    <a:pt x="8048" y="13106"/>
                  </a:lnTo>
                  <a:lnTo>
                    <a:pt x="8287" y="13380"/>
                  </a:lnTo>
                  <a:lnTo>
                    <a:pt x="8544" y="13602"/>
                  </a:lnTo>
                  <a:lnTo>
                    <a:pt x="8834" y="13807"/>
                  </a:lnTo>
                  <a:lnTo>
                    <a:pt x="9142" y="13995"/>
                  </a:lnTo>
                  <a:lnTo>
                    <a:pt x="9432" y="14166"/>
                  </a:lnTo>
                  <a:lnTo>
                    <a:pt x="9757" y="14268"/>
                  </a:lnTo>
                  <a:lnTo>
                    <a:pt x="10082" y="14354"/>
                  </a:lnTo>
                  <a:lnTo>
                    <a:pt x="10441" y="14388"/>
                  </a:lnTo>
                  <a:lnTo>
                    <a:pt x="10817" y="14422"/>
                  </a:lnTo>
                  <a:close/>
                </a:path>
              </a:pathLst>
            </a:custGeom>
            <a:grpFill/>
            <a:ln w="28575">
              <a:noFill/>
              <a:miter lim="800000"/>
              <a:headEnd/>
              <a:tailEnd/>
            </a:ln>
            <a:effectLst>
              <a:outerShdw blurRad="107950" dist="12700" dir="5400000" algn="ctr">
                <a:srgbClr val="000000"/>
              </a:outerShdw>
            </a:effectLst>
            <a:sp3d contourW="44450" prstMaterial="matte">
              <a:bevelT w="63500" h="63500" prst="artDeco"/>
              <a:contourClr>
                <a:srgbClr val="FFFFFF"/>
              </a:contourClr>
            </a:sp3d>
          </p:spPr>
          <p:txBody>
            <a:bodyPr vert="horz" wrap="square" lIns="91440" tIns="45720" rIns="91440" bIns="45720" numCol="1" anchor="t" anchorCtr="0" compatLnSpc="1">
              <a:prstTxWarp prst="textNoShape">
                <a:avLst/>
              </a:prstTxWarp>
              <a:flatTx/>
            </a:bodyPr>
            <a:lstStyle/>
            <a:p>
              <a:endParaRPr lang="it-IT"/>
            </a:p>
          </p:txBody>
        </p:sp>
        <p:sp>
          <p:nvSpPr>
            <p:cNvPr id="10" name="AutoShape 4">
              <a:extLst>
                <a:ext uri="{FF2B5EF4-FFF2-40B4-BE49-F238E27FC236}">
                  <a16:creationId xmlns:a16="http://schemas.microsoft.com/office/drawing/2014/main" id="{00EA63E6-D95C-4A5F-9468-31C445DD3586}"/>
                </a:ext>
              </a:extLst>
            </p:cNvPr>
            <p:cNvSpPr>
              <a:spLocks noEditPoints="1" noChangeArrowheads="1"/>
            </p:cNvSpPr>
            <p:nvPr/>
          </p:nvSpPr>
          <p:spPr bwMode="auto">
            <a:xfrm>
              <a:off x="1632" y="1680"/>
              <a:ext cx="1429" cy="1253"/>
            </a:xfrm>
            <a:custGeom>
              <a:avLst/>
              <a:gdLst>
                <a:gd name="T0" fmla="*/ 10800 w 21600"/>
                <a:gd name="T1" fmla="*/ 0 h 21600"/>
                <a:gd name="T2" fmla="*/ 21600 w 21600"/>
                <a:gd name="T3" fmla="*/ 10800 h 21600"/>
                <a:gd name="T4" fmla="*/ 10800 w 21600"/>
                <a:gd name="T5" fmla="*/ 21600 h 21600"/>
                <a:gd name="T6" fmla="*/ 0 w 21600"/>
                <a:gd name="T7" fmla="*/ 10800 h 21600"/>
                <a:gd name="T8" fmla="*/ 4374 w 21600"/>
                <a:gd name="T9" fmla="*/ 3964 h 21600"/>
                <a:gd name="T10" fmla="*/ 17841 w 21600"/>
                <a:gd name="T11" fmla="*/ 17635 h 21600"/>
              </a:gdLst>
              <a:ahLst/>
              <a:cxnLst>
                <a:cxn ang="0">
                  <a:pos x="T0" y="T1"/>
                </a:cxn>
                <a:cxn ang="0">
                  <a:pos x="T2" y="T3"/>
                </a:cxn>
                <a:cxn ang="0">
                  <a:pos x="T4" y="T5"/>
                </a:cxn>
                <a:cxn ang="0">
                  <a:pos x="T6" y="T7"/>
                </a:cxn>
              </a:cxnLst>
              <a:rect l="T8" t="T9" r="T10" b="T11"/>
              <a:pathLst>
                <a:path w="21600" h="21600">
                  <a:moveTo>
                    <a:pt x="9689" y="1725"/>
                  </a:moveTo>
                  <a:lnTo>
                    <a:pt x="10304" y="85"/>
                  </a:lnTo>
                  <a:lnTo>
                    <a:pt x="11637" y="85"/>
                  </a:lnTo>
                  <a:lnTo>
                    <a:pt x="12303" y="1777"/>
                  </a:lnTo>
                  <a:lnTo>
                    <a:pt x="13072" y="1931"/>
                  </a:lnTo>
                  <a:lnTo>
                    <a:pt x="14303" y="598"/>
                  </a:lnTo>
                  <a:lnTo>
                    <a:pt x="15533" y="1110"/>
                  </a:lnTo>
                  <a:lnTo>
                    <a:pt x="15584" y="2905"/>
                  </a:lnTo>
                  <a:lnTo>
                    <a:pt x="16405" y="3520"/>
                  </a:lnTo>
                  <a:lnTo>
                    <a:pt x="17891" y="2751"/>
                  </a:lnTo>
                  <a:lnTo>
                    <a:pt x="18917" y="3674"/>
                  </a:lnTo>
                  <a:lnTo>
                    <a:pt x="18199" y="5314"/>
                  </a:lnTo>
                  <a:lnTo>
                    <a:pt x="18763" y="6083"/>
                  </a:lnTo>
                  <a:lnTo>
                    <a:pt x="20403" y="6032"/>
                  </a:lnTo>
                  <a:lnTo>
                    <a:pt x="20865" y="7211"/>
                  </a:lnTo>
                  <a:lnTo>
                    <a:pt x="19737" y="8185"/>
                  </a:lnTo>
                  <a:lnTo>
                    <a:pt x="20096" y="9723"/>
                  </a:lnTo>
                  <a:lnTo>
                    <a:pt x="21634" y="10287"/>
                  </a:lnTo>
                  <a:lnTo>
                    <a:pt x="21582" y="11620"/>
                  </a:lnTo>
                  <a:lnTo>
                    <a:pt x="20147" y="12184"/>
                  </a:lnTo>
                  <a:lnTo>
                    <a:pt x="19942" y="13158"/>
                  </a:lnTo>
                  <a:lnTo>
                    <a:pt x="21070" y="14234"/>
                  </a:lnTo>
                  <a:lnTo>
                    <a:pt x="20608" y="15362"/>
                  </a:lnTo>
                  <a:lnTo>
                    <a:pt x="19019" y="15465"/>
                  </a:lnTo>
                  <a:lnTo>
                    <a:pt x="18404" y="16439"/>
                  </a:lnTo>
                  <a:lnTo>
                    <a:pt x="19122" y="17925"/>
                  </a:lnTo>
                  <a:lnTo>
                    <a:pt x="18096" y="18797"/>
                  </a:lnTo>
                  <a:lnTo>
                    <a:pt x="16763" y="18284"/>
                  </a:lnTo>
                  <a:lnTo>
                    <a:pt x="15431" y="19002"/>
                  </a:lnTo>
                  <a:lnTo>
                    <a:pt x="15277" y="20848"/>
                  </a:lnTo>
                  <a:lnTo>
                    <a:pt x="14149" y="21155"/>
                  </a:lnTo>
                  <a:lnTo>
                    <a:pt x="13021" y="19925"/>
                  </a:lnTo>
                  <a:lnTo>
                    <a:pt x="12252" y="20181"/>
                  </a:lnTo>
                  <a:lnTo>
                    <a:pt x="11739" y="21668"/>
                  </a:lnTo>
                  <a:lnTo>
                    <a:pt x="10201" y="21668"/>
                  </a:lnTo>
                  <a:lnTo>
                    <a:pt x="9740" y="20130"/>
                  </a:lnTo>
                  <a:lnTo>
                    <a:pt x="8253" y="19771"/>
                  </a:lnTo>
                  <a:lnTo>
                    <a:pt x="7125" y="21001"/>
                  </a:lnTo>
                  <a:lnTo>
                    <a:pt x="5895" y="20489"/>
                  </a:lnTo>
                  <a:lnTo>
                    <a:pt x="5946" y="18592"/>
                  </a:lnTo>
                  <a:lnTo>
                    <a:pt x="5177" y="18131"/>
                  </a:lnTo>
                  <a:lnTo>
                    <a:pt x="3383" y="18848"/>
                  </a:lnTo>
                  <a:lnTo>
                    <a:pt x="2614" y="17874"/>
                  </a:lnTo>
                  <a:lnTo>
                    <a:pt x="3383" y="16182"/>
                  </a:lnTo>
                  <a:lnTo>
                    <a:pt x="2922" y="15465"/>
                  </a:lnTo>
                  <a:lnTo>
                    <a:pt x="922" y="15516"/>
                  </a:lnTo>
                  <a:lnTo>
                    <a:pt x="512" y="14234"/>
                  </a:lnTo>
                  <a:lnTo>
                    <a:pt x="1948" y="12901"/>
                  </a:lnTo>
                  <a:lnTo>
                    <a:pt x="1896" y="12184"/>
                  </a:lnTo>
                  <a:lnTo>
                    <a:pt x="0" y="11415"/>
                  </a:lnTo>
                  <a:lnTo>
                    <a:pt x="51" y="10031"/>
                  </a:lnTo>
                  <a:lnTo>
                    <a:pt x="1948" y="9313"/>
                  </a:lnTo>
                  <a:lnTo>
                    <a:pt x="2101" y="8595"/>
                  </a:lnTo>
                  <a:lnTo>
                    <a:pt x="615" y="7160"/>
                  </a:lnTo>
                  <a:lnTo>
                    <a:pt x="1127" y="5878"/>
                  </a:lnTo>
                  <a:lnTo>
                    <a:pt x="3178" y="5981"/>
                  </a:lnTo>
                  <a:lnTo>
                    <a:pt x="3588" y="5417"/>
                  </a:lnTo>
                  <a:lnTo>
                    <a:pt x="2819" y="3520"/>
                  </a:lnTo>
                  <a:lnTo>
                    <a:pt x="3742" y="2597"/>
                  </a:lnTo>
                  <a:lnTo>
                    <a:pt x="5536" y="3417"/>
                  </a:lnTo>
                  <a:lnTo>
                    <a:pt x="6049" y="3058"/>
                  </a:lnTo>
                  <a:lnTo>
                    <a:pt x="6100" y="1264"/>
                  </a:lnTo>
                  <a:lnTo>
                    <a:pt x="7228" y="700"/>
                  </a:lnTo>
                  <a:lnTo>
                    <a:pt x="8510" y="2033"/>
                  </a:lnTo>
                  <a:lnTo>
                    <a:pt x="9689" y="1725"/>
                  </a:lnTo>
                  <a:close/>
                  <a:moveTo>
                    <a:pt x="10817" y="14422"/>
                  </a:moveTo>
                  <a:lnTo>
                    <a:pt x="11175" y="14388"/>
                  </a:lnTo>
                  <a:lnTo>
                    <a:pt x="11534" y="14354"/>
                  </a:lnTo>
                  <a:lnTo>
                    <a:pt x="11893" y="14268"/>
                  </a:lnTo>
                  <a:lnTo>
                    <a:pt x="12218" y="14166"/>
                  </a:lnTo>
                  <a:lnTo>
                    <a:pt x="12508" y="13995"/>
                  </a:lnTo>
                  <a:lnTo>
                    <a:pt x="12816" y="13807"/>
                  </a:lnTo>
                  <a:lnTo>
                    <a:pt x="13106" y="13602"/>
                  </a:lnTo>
                  <a:lnTo>
                    <a:pt x="13329" y="13380"/>
                  </a:lnTo>
                  <a:lnTo>
                    <a:pt x="13568" y="13106"/>
                  </a:lnTo>
                  <a:lnTo>
                    <a:pt x="13790" y="12850"/>
                  </a:lnTo>
                  <a:lnTo>
                    <a:pt x="13961" y="12560"/>
                  </a:lnTo>
                  <a:lnTo>
                    <a:pt x="14115" y="12269"/>
                  </a:lnTo>
                  <a:lnTo>
                    <a:pt x="14217" y="11927"/>
                  </a:lnTo>
                  <a:lnTo>
                    <a:pt x="14320" y="11568"/>
                  </a:lnTo>
                  <a:lnTo>
                    <a:pt x="14388" y="11210"/>
                  </a:lnTo>
                  <a:lnTo>
                    <a:pt x="14388" y="10851"/>
                  </a:lnTo>
                  <a:lnTo>
                    <a:pt x="14388" y="10492"/>
                  </a:lnTo>
                  <a:lnTo>
                    <a:pt x="14320" y="10133"/>
                  </a:lnTo>
                  <a:lnTo>
                    <a:pt x="14217" y="9808"/>
                  </a:lnTo>
                  <a:lnTo>
                    <a:pt x="14115" y="9467"/>
                  </a:lnTo>
                  <a:lnTo>
                    <a:pt x="13961" y="9142"/>
                  </a:lnTo>
                  <a:lnTo>
                    <a:pt x="13790" y="8851"/>
                  </a:lnTo>
                  <a:lnTo>
                    <a:pt x="13568" y="8595"/>
                  </a:lnTo>
                  <a:lnTo>
                    <a:pt x="13329" y="8322"/>
                  </a:lnTo>
                  <a:lnTo>
                    <a:pt x="13106" y="8100"/>
                  </a:lnTo>
                  <a:lnTo>
                    <a:pt x="12816" y="7894"/>
                  </a:lnTo>
                  <a:lnTo>
                    <a:pt x="12508" y="7741"/>
                  </a:lnTo>
                  <a:lnTo>
                    <a:pt x="12218" y="7570"/>
                  </a:lnTo>
                  <a:lnTo>
                    <a:pt x="11893" y="7433"/>
                  </a:lnTo>
                  <a:lnTo>
                    <a:pt x="11534" y="7382"/>
                  </a:lnTo>
                  <a:lnTo>
                    <a:pt x="11175" y="7313"/>
                  </a:lnTo>
                  <a:lnTo>
                    <a:pt x="10817" y="7313"/>
                  </a:lnTo>
                  <a:lnTo>
                    <a:pt x="10441" y="7313"/>
                  </a:lnTo>
                  <a:lnTo>
                    <a:pt x="10082" y="7382"/>
                  </a:lnTo>
                  <a:lnTo>
                    <a:pt x="9757" y="7433"/>
                  </a:lnTo>
                  <a:lnTo>
                    <a:pt x="9432" y="7570"/>
                  </a:lnTo>
                  <a:lnTo>
                    <a:pt x="9142" y="7741"/>
                  </a:lnTo>
                  <a:lnTo>
                    <a:pt x="8834" y="7894"/>
                  </a:lnTo>
                  <a:lnTo>
                    <a:pt x="8544" y="8100"/>
                  </a:lnTo>
                  <a:lnTo>
                    <a:pt x="8287" y="8322"/>
                  </a:lnTo>
                  <a:lnTo>
                    <a:pt x="8048" y="8595"/>
                  </a:lnTo>
                  <a:lnTo>
                    <a:pt x="7860" y="8851"/>
                  </a:lnTo>
                  <a:lnTo>
                    <a:pt x="7689" y="9142"/>
                  </a:lnTo>
                  <a:lnTo>
                    <a:pt x="7536" y="9467"/>
                  </a:lnTo>
                  <a:lnTo>
                    <a:pt x="7399" y="9808"/>
                  </a:lnTo>
                  <a:lnTo>
                    <a:pt x="7331" y="10133"/>
                  </a:lnTo>
                  <a:lnTo>
                    <a:pt x="7262" y="10492"/>
                  </a:lnTo>
                  <a:lnTo>
                    <a:pt x="7262" y="10851"/>
                  </a:lnTo>
                  <a:lnTo>
                    <a:pt x="7262" y="11210"/>
                  </a:lnTo>
                  <a:lnTo>
                    <a:pt x="7331" y="11568"/>
                  </a:lnTo>
                  <a:lnTo>
                    <a:pt x="7399" y="11927"/>
                  </a:lnTo>
                  <a:lnTo>
                    <a:pt x="7536" y="12269"/>
                  </a:lnTo>
                  <a:lnTo>
                    <a:pt x="7689" y="12560"/>
                  </a:lnTo>
                  <a:lnTo>
                    <a:pt x="7860" y="12850"/>
                  </a:lnTo>
                  <a:lnTo>
                    <a:pt x="8048" y="13106"/>
                  </a:lnTo>
                  <a:lnTo>
                    <a:pt x="8287" y="13380"/>
                  </a:lnTo>
                  <a:lnTo>
                    <a:pt x="8544" y="13602"/>
                  </a:lnTo>
                  <a:lnTo>
                    <a:pt x="8834" y="13807"/>
                  </a:lnTo>
                  <a:lnTo>
                    <a:pt x="9142" y="13995"/>
                  </a:lnTo>
                  <a:lnTo>
                    <a:pt x="9432" y="14166"/>
                  </a:lnTo>
                  <a:lnTo>
                    <a:pt x="9757" y="14268"/>
                  </a:lnTo>
                  <a:lnTo>
                    <a:pt x="10082" y="14354"/>
                  </a:lnTo>
                  <a:lnTo>
                    <a:pt x="10441" y="14388"/>
                  </a:lnTo>
                  <a:lnTo>
                    <a:pt x="10817" y="14422"/>
                  </a:lnTo>
                  <a:close/>
                </a:path>
              </a:pathLst>
            </a:custGeom>
            <a:grpFill/>
            <a:ln w="28575">
              <a:noFill/>
              <a:miter lim="800000"/>
              <a:headEnd/>
              <a:tailEnd/>
            </a:ln>
            <a:effectLst>
              <a:outerShdw blurRad="107950" dist="12700" dir="5400000" algn="ctr">
                <a:srgbClr val="000000"/>
              </a:outerShdw>
            </a:effectLst>
            <a:sp3d contourW="44450" prstMaterial="matte">
              <a:bevelT w="63500" h="63500" prst="artDeco"/>
              <a:contourClr>
                <a:srgbClr val="FFFFFF"/>
              </a:contourClr>
            </a:sp3d>
          </p:spPr>
          <p:txBody>
            <a:bodyPr vert="horz" wrap="square" lIns="91440" tIns="45720" rIns="91440" bIns="45720" numCol="1" anchor="t" anchorCtr="0" compatLnSpc="1">
              <a:prstTxWarp prst="textNoShape">
                <a:avLst/>
              </a:prstTxWarp>
              <a:flatTx/>
            </a:bodyPr>
            <a:lstStyle/>
            <a:p>
              <a:endParaRPr lang="it-IT"/>
            </a:p>
          </p:txBody>
        </p:sp>
        <p:sp>
          <p:nvSpPr>
            <p:cNvPr id="11" name="AutoShape 5">
              <a:extLst>
                <a:ext uri="{FF2B5EF4-FFF2-40B4-BE49-F238E27FC236}">
                  <a16:creationId xmlns:a16="http://schemas.microsoft.com/office/drawing/2014/main" id="{C8BB5E11-75A4-4233-BF62-8C65DA32C16F}"/>
                </a:ext>
              </a:extLst>
            </p:cNvPr>
            <p:cNvSpPr>
              <a:spLocks noEditPoints="1" noChangeArrowheads="1"/>
            </p:cNvSpPr>
            <p:nvPr/>
          </p:nvSpPr>
          <p:spPr bwMode="auto">
            <a:xfrm>
              <a:off x="2559" y="2142"/>
              <a:ext cx="1588" cy="1392"/>
            </a:xfrm>
            <a:custGeom>
              <a:avLst/>
              <a:gdLst>
                <a:gd name="T0" fmla="*/ 10800 w 21600"/>
                <a:gd name="T1" fmla="*/ 0 h 21600"/>
                <a:gd name="T2" fmla="*/ 21600 w 21600"/>
                <a:gd name="T3" fmla="*/ 10800 h 21600"/>
                <a:gd name="T4" fmla="*/ 10800 w 21600"/>
                <a:gd name="T5" fmla="*/ 21600 h 21600"/>
                <a:gd name="T6" fmla="*/ 0 w 21600"/>
                <a:gd name="T7" fmla="*/ 10800 h 21600"/>
                <a:gd name="T8" fmla="*/ 4374 w 21600"/>
                <a:gd name="T9" fmla="*/ 3964 h 21600"/>
                <a:gd name="T10" fmla="*/ 17841 w 21600"/>
                <a:gd name="T11" fmla="*/ 17635 h 21600"/>
              </a:gdLst>
              <a:ahLst/>
              <a:cxnLst>
                <a:cxn ang="0">
                  <a:pos x="T0" y="T1"/>
                </a:cxn>
                <a:cxn ang="0">
                  <a:pos x="T2" y="T3"/>
                </a:cxn>
                <a:cxn ang="0">
                  <a:pos x="T4" y="T5"/>
                </a:cxn>
                <a:cxn ang="0">
                  <a:pos x="T6" y="T7"/>
                </a:cxn>
              </a:cxnLst>
              <a:rect l="T8" t="T9" r="T10" b="T11"/>
              <a:pathLst>
                <a:path w="21600" h="21600">
                  <a:moveTo>
                    <a:pt x="9689" y="1725"/>
                  </a:moveTo>
                  <a:lnTo>
                    <a:pt x="10304" y="85"/>
                  </a:lnTo>
                  <a:lnTo>
                    <a:pt x="11637" y="85"/>
                  </a:lnTo>
                  <a:lnTo>
                    <a:pt x="12303" y="1777"/>
                  </a:lnTo>
                  <a:lnTo>
                    <a:pt x="13072" y="1931"/>
                  </a:lnTo>
                  <a:lnTo>
                    <a:pt x="14303" y="598"/>
                  </a:lnTo>
                  <a:lnTo>
                    <a:pt x="15533" y="1110"/>
                  </a:lnTo>
                  <a:lnTo>
                    <a:pt x="15584" y="2905"/>
                  </a:lnTo>
                  <a:lnTo>
                    <a:pt x="16405" y="3520"/>
                  </a:lnTo>
                  <a:lnTo>
                    <a:pt x="17891" y="2751"/>
                  </a:lnTo>
                  <a:lnTo>
                    <a:pt x="18917" y="3674"/>
                  </a:lnTo>
                  <a:lnTo>
                    <a:pt x="18199" y="5314"/>
                  </a:lnTo>
                  <a:lnTo>
                    <a:pt x="18763" y="6083"/>
                  </a:lnTo>
                  <a:lnTo>
                    <a:pt x="20403" y="6032"/>
                  </a:lnTo>
                  <a:lnTo>
                    <a:pt x="20865" y="7211"/>
                  </a:lnTo>
                  <a:lnTo>
                    <a:pt x="19737" y="8185"/>
                  </a:lnTo>
                  <a:lnTo>
                    <a:pt x="20096" y="9723"/>
                  </a:lnTo>
                  <a:lnTo>
                    <a:pt x="21634" y="10287"/>
                  </a:lnTo>
                  <a:lnTo>
                    <a:pt x="21582" y="11620"/>
                  </a:lnTo>
                  <a:lnTo>
                    <a:pt x="20147" y="12184"/>
                  </a:lnTo>
                  <a:lnTo>
                    <a:pt x="19942" y="13158"/>
                  </a:lnTo>
                  <a:lnTo>
                    <a:pt x="21070" y="14234"/>
                  </a:lnTo>
                  <a:lnTo>
                    <a:pt x="20608" y="15362"/>
                  </a:lnTo>
                  <a:lnTo>
                    <a:pt x="19019" y="15465"/>
                  </a:lnTo>
                  <a:lnTo>
                    <a:pt x="18404" y="16439"/>
                  </a:lnTo>
                  <a:lnTo>
                    <a:pt x="19122" y="17925"/>
                  </a:lnTo>
                  <a:lnTo>
                    <a:pt x="18096" y="18797"/>
                  </a:lnTo>
                  <a:lnTo>
                    <a:pt x="16763" y="18284"/>
                  </a:lnTo>
                  <a:lnTo>
                    <a:pt x="15431" y="19002"/>
                  </a:lnTo>
                  <a:lnTo>
                    <a:pt x="15277" y="20848"/>
                  </a:lnTo>
                  <a:lnTo>
                    <a:pt x="14149" y="21155"/>
                  </a:lnTo>
                  <a:lnTo>
                    <a:pt x="13021" y="19925"/>
                  </a:lnTo>
                  <a:lnTo>
                    <a:pt x="12252" y="20181"/>
                  </a:lnTo>
                  <a:lnTo>
                    <a:pt x="11739" y="21668"/>
                  </a:lnTo>
                  <a:lnTo>
                    <a:pt x="10201" y="21668"/>
                  </a:lnTo>
                  <a:lnTo>
                    <a:pt x="9740" y="20130"/>
                  </a:lnTo>
                  <a:lnTo>
                    <a:pt x="8253" y="19771"/>
                  </a:lnTo>
                  <a:lnTo>
                    <a:pt x="7125" y="21001"/>
                  </a:lnTo>
                  <a:lnTo>
                    <a:pt x="5895" y="20489"/>
                  </a:lnTo>
                  <a:lnTo>
                    <a:pt x="5946" y="18592"/>
                  </a:lnTo>
                  <a:lnTo>
                    <a:pt x="5177" y="18131"/>
                  </a:lnTo>
                  <a:lnTo>
                    <a:pt x="3383" y="18848"/>
                  </a:lnTo>
                  <a:lnTo>
                    <a:pt x="2614" y="17874"/>
                  </a:lnTo>
                  <a:lnTo>
                    <a:pt x="3383" y="16182"/>
                  </a:lnTo>
                  <a:lnTo>
                    <a:pt x="2922" y="15465"/>
                  </a:lnTo>
                  <a:lnTo>
                    <a:pt x="922" y="15516"/>
                  </a:lnTo>
                  <a:lnTo>
                    <a:pt x="512" y="14234"/>
                  </a:lnTo>
                  <a:lnTo>
                    <a:pt x="1948" y="12901"/>
                  </a:lnTo>
                  <a:lnTo>
                    <a:pt x="1896" y="12184"/>
                  </a:lnTo>
                  <a:lnTo>
                    <a:pt x="0" y="11415"/>
                  </a:lnTo>
                  <a:lnTo>
                    <a:pt x="51" y="10031"/>
                  </a:lnTo>
                  <a:lnTo>
                    <a:pt x="1948" y="9313"/>
                  </a:lnTo>
                  <a:lnTo>
                    <a:pt x="2101" y="8595"/>
                  </a:lnTo>
                  <a:lnTo>
                    <a:pt x="615" y="7160"/>
                  </a:lnTo>
                  <a:lnTo>
                    <a:pt x="1127" y="5878"/>
                  </a:lnTo>
                  <a:lnTo>
                    <a:pt x="3178" y="5981"/>
                  </a:lnTo>
                  <a:lnTo>
                    <a:pt x="3588" y="5417"/>
                  </a:lnTo>
                  <a:lnTo>
                    <a:pt x="2819" y="3520"/>
                  </a:lnTo>
                  <a:lnTo>
                    <a:pt x="3742" y="2597"/>
                  </a:lnTo>
                  <a:lnTo>
                    <a:pt x="5536" y="3417"/>
                  </a:lnTo>
                  <a:lnTo>
                    <a:pt x="6049" y="3058"/>
                  </a:lnTo>
                  <a:lnTo>
                    <a:pt x="6100" y="1264"/>
                  </a:lnTo>
                  <a:lnTo>
                    <a:pt x="7228" y="700"/>
                  </a:lnTo>
                  <a:lnTo>
                    <a:pt x="8510" y="2033"/>
                  </a:lnTo>
                  <a:lnTo>
                    <a:pt x="9689" y="1725"/>
                  </a:lnTo>
                  <a:close/>
                  <a:moveTo>
                    <a:pt x="10817" y="14422"/>
                  </a:moveTo>
                  <a:lnTo>
                    <a:pt x="11175" y="14388"/>
                  </a:lnTo>
                  <a:lnTo>
                    <a:pt x="11534" y="14354"/>
                  </a:lnTo>
                  <a:lnTo>
                    <a:pt x="11893" y="14268"/>
                  </a:lnTo>
                  <a:lnTo>
                    <a:pt x="12218" y="14166"/>
                  </a:lnTo>
                  <a:lnTo>
                    <a:pt x="12508" y="13995"/>
                  </a:lnTo>
                  <a:lnTo>
                    <a:pt x="12816" y="13807"/>
                  </a:lnTo>
                  <a:lnTo>
                    <a:pt x="13106" y="13602"/>
                  </a:lnTo>
                  <a:lnTo>
                    <a:pt x="13329" y="13380"/>
                  </a:lnTo>
                  <a:lnTo>
                    <a:pt x="13568" y="13106"/>
                  </a:lnTo>
                  <a:lnTo>
                    <a:pt x="13790" y="12850"/>
                  </a:lnTo>
                  <a:lnTo>
                    <a:pt x="13961" y="12560"/>
                  </a:lnTo>
                  <a:lnTo>
                    <a:pt x="14115" y="12269"/>
                  </a:lnTo>
                  <a:lnTo>
                    <a:pt x="14217" y="11927"/>
                  </a:lnTo>
                  <a:lnTo>
                    <a:pt x="14320" y="11568"/>
                  </a:lnTo>
                  <a:lnTo>
                    <a:pt x="14388" y="11210"/>
                  </a:lnTo>
                  <a:lnTo>
                    <a:pt x="14388" y="10851"/>
                  </a:lnTo>
                  <a:lnTo>
                    <a:pt x="14388" y="10492"/>
                  </a:lnTo>
                  <a:lnTo>
                    <a:pt x="14320" y="10133"/>
                  </a:lnTo>
                  <a:lnTo>
                    <a:pt x="14217" y="9808"/>
                  </a:lnTo>
                  <a:lnTo>
                    <a:pt x="14115" y="9467"/>
                  </a:lnTo>
                  <a:lnTo>
                    <a:pt x="13961" y="9142"/>
                  </a:lnTo>
                  <a:lnTo>
                    <a:pt x="13790" y="8851"/>
                  </a:lnTo>
                  <a:lnTo>
                    <a:pt x="13568" y="8595"/>
                  </a:lnTo>
                  <a:lnTo>
                    <a:pt x="13329" y="8322"/>
                  </a:lnTo>
                  <a:lnTo>
                    <a:pt x="13106" y="8100"/>
                  </a:lnTo>
                  <a:lnTo>
                    <a:pt x="12816" y="7894"/>
                  </a:lnTo>
                  <a:lnTo>
                    <a:pt x="12508" y="7741"/>
                  </a:lnTo>
                  <a:lnTo>
                    <a:pt x="12218" y="7570"/>
                  </a:lnTo>
                  <a:lnTo>
                    <a:pt x="11893" y="7433"/>
                  </a:lnTo>
                  <a:lnTo>
                    <a:pt x="11534" y="7382"/>
                  </a:lnTo>
                  <a:lnTo>
                    <a:pt x="11175" y="7313"/>
                  </a:lnTo>
                  <a:lnTo>
                    <a:pt x="10817" y="7313"/>
                  </a:lnTo>
                  <a:lnTo>
                    <a:pt x="10441" y="7313"/>
                  </a:lnTo>
                  <a:lnTo>
                    <a:pt x="10082" y="7382"/>
                  </a:lnTo>
                  <a:lnTo>
                    <a:pt x="9757" y="7433"/>
                  </a:lnTo>
                  <a:lnTo>
                    <a:pt x="9432" y="7570"/>
                  </a:lnTo>
                  <a:lnTo>
                    <a:pt x="9142" y="7741"/>
                  </a:lnTo>
                  <a:lnTo>
                    <a:pt x="8834" y="7894"/>
                  </a:lnTo>
                  <a:lnTo>
                    <a:pt x="8544" y="8100"/>
                  </a:lnTo>
                  <a:lnTo>
                    <a:pt x="8287" y="8322"/>
                  </a:lnTo>
                  <a:lnTo>
                    <a:pt x="8048" y="8595"/>
                  </a:lnTo>
                  <a:lnTo>
                    <a:pt x="7860" y="8851"/>
                  </a:lnTo>
                  <a:lnTo>
                    <a:pt x="7689" y="9142"/>
                  </a:lnTo>
                  <a:lnTo>
                    <a:pt x="7536" y="9467"/>
                  </a:lnTo>
                  <a:lnTo>
                    <a:pt x="7399" y="9808"/>
                  </a:lnTo>
                  <a:lnTo>
                    <a:pt x="7331" y="10133"/>
                  </a:lnTo>
                  <a:lnTo>
                    <a:pt x="7262" y="10492"/>
                  </a:lnTo>
                  <a:lnTo>
                    <a:pt x="7262" y="10851"/>
                  </a:lnTo>
                  <a:lnTo>
                    <a:pt x="7262" y="11210"/>
                  </a:lnTo>
                  <a:lnTo>
                    <a:pt x="7331" y="11568"/>
                  </a:lnTo>
                  <a:lnTo>
                    <a:pt x="7399" y="11927"/>
                  </a:lnTo>
                  <a:lnTo>
                    <a:pt x="7536" y="12269"/>
                  </a:lnTo>
                  <a:lnTo>
                    <a:pt x="7689" y="12560"/>
                  </a:lnTo>
                  <a:lnTo>
                    <a:pt x="7860" y="12850"/>
                  </a:lnTo>
                  <a:lnTo>
                    <a:pt x="8048" y="13106"/>
                  </a:lnTo>
                  <a:lnTo>
                    <a:pt x="8287" y="13380"/>
                  </a:lnTo>
                  <a:lnTo>
                    <a:pt x="8544" y="13602"/>
                  </a:lnTo>
                  <a:lnTo>
                    <a:pt x="8834" y="13807"/>
                  </a:lnTo>
                  <a:lnTo>
                    <a:pt x="9142" y="13995"/>
                  </a:lnTo>
                  <a:lnTo>
                    <a:pt x="9432" y="14166"/>
                  </a:lnTo>
                  <a:lnTo>
                    <a:pt x="9757" y="14268"/>
                  </a:lnTo>
                  <a:lnTo>
                    <a:pt x="10082" y="14354"/>
                  </a:lnTo>
                  <a:lnTo>
                    <a:pt x="10441" y="14388"/>
                  </a:lnTo>
                  <a:lnTo>
                    <a:pt x="10817" y="14422"/>
                  </a:lnTo>
                  <a:close/>
                </a:path>
              </a:pathLst>
            </a:custGeom>
            <a:grpFill/>
            <a:ln w="28575">
              <a:noFill/>
              <a:miter lim="800000"/>
              <a:headEnd/>
              <a:tailEnd/>
            </a:ln>
            <a:effectLst>
              <a:outerShdw blurRad="107950" dist="12700" dir="5400000" algn="ctr">
                <a:srgbClr val="000000"/>
              </a:outerShdw>
            </a:effectLst>
            <a:sp3d contourW="44450" prstMaterial="matte">
              <a:bevelT w="63500" h="63500" prst="artDeco"/>
              <a:contourClr>
                <a:srgbClr val="FFFFFF"/>
              </a:contourClr>
            </a:sp3d>
          </p:spPr>
          <p:txBody>
            <a:bodyPr vert="horz" wrap="square" lIns="91440" tIns="45720" rIns="91440" bIns="45720" numCol="1" anchor="t" anchorCtr="0" compatLnSpc="1">
              <a:prstTxWarp prst="textNoShape">
                <a:avLst/>
              </a:prstTxWarp>
              <a:flatTx/>
            </a:bodyPr>
            <a:lstStyle/>
            <a:p>
              <a:endParaRPr lang="it-IT"/>
            </a:p>
          </p:txBody>
        </p:sp>
      </p:grpSp>
    </p:spTree>
    <p:extLst>
      <p:ext uri="{BB962C8B-B14F-4D97-AF65-F5344CB8AC3E}">
        <p14:creationId xmlns:p14="http://schemas.microsoft.com/office/powerpoint/2010/main" val="36287818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4C24DF88-E9A9-49EA-B0F2-C550043DF0F6}"/>
              </a:ext>
            </a:extLst>
          </p:cNvPr>
          <p:cNvSpPr txBox="1"/>
          <p:nvPr/>
        </p:nvSpPr>
        <p:spPr>
          <a:xfrm>
            <a:off x="318592" y="620688"/>
            <a:ext cx="6824488" cy="3416320"/>
          </a:xfrm>
          <a:prstGeom prst="rect">
            <a:avLst/>
          </a:prstGeom>
          <a:noFill/>
        </p:spPr>
        <p:txBody>
          <a:bodyPr wrap="square" rtlCol="0">
            <a:spAutoFit/>
          </a:bodyPr>
          <a:lstStyle/>
          <a:p>
            <a:r>
              <a:rPr lang="it-IT" sz="5400" b="1">
                <a:solidFill>
                  <a:prstClr val="black"/>
                </a:solidFill>
                <a:effectLst>
                  <a:outerShdw blurRad="38100" dist="38100" dir="2700000" algn="tl">
                    <a:srgbClr val="000000">
                      <a:alpha val="43137"/>
                    </a:srgbClr>
                  </a:outerShdw>
                </a:effectLst>
              </a:rPr>
              <a:t>2nd part</a:t>
            </a:r>
            <a:br>
              <a:rPr lang="it-IT" sz="5400" b="1">
                <a:solidFill>
                  <a:prstClr val="black"/>
                </a:solidFill>
                <a:effectLst>
                  <a:outerShdw blurRad="38100" dist="38100" dir="2700000" algn="tl">
                    <a:srgbClr val="000000">
                      <a:alpha val="43137"/>
                    </a:srgbClr>
                  </a:outerShdw>
                </a:effectLst>
              </a:rPr>
            </a:br>
            <a:r>
              <a:rPr lang="it-IT" sz="5400" b="1">
                <a:solidFill>
                  <a:prstClr val="black"/>
                </a:solidFill>
                <a:effectLst>
                  <a:outerShdw blurRad="38100" dist="38100" dir="2700000" algn="tl">
                    <a:srgbClr val="000000">
                      <a:alpha val="43137"/>
                    </a:srgbClr>
                  </a:outerShdw>
                </a:effectLst>
              </a:rPr>
              <a:t>POSITIVE &amp; </a:t>
            </a:r>
            <a:br>
              <a:rPr lang="it-IT" sz="5400" b="1">
                <a:solidFill>
                  <a:prstClr val="black"/>
                </a:solidFill>
                <a:effectLst>
                  <a:outerShdw blurRad="38100" dist="38100" dir="2700000" algn="tl">
                    <a:srgbClr val="000000">
                      <a:alpha val="43137"/>
                    </a:srgbClr>
                  </a:outerShdw>
                </a:effectLst>
              </a:rPr>
            </a:br>
            <a:r>
              <a:rPr lang="it-IT" sz="5400" b="1">
                <a:solidFill>
                  <a:prstClr val="black"/>
                </a:solidFill>
                <a:effectLst>
                  <a:outerShdw blurRad="38100" dist="38100" dir="2700000" algn="tl">
                    <a:srgbClr val="000000">
                      <a:alpha val="43137"/>
                    </a:srgbClr>
                  </a:outerShdw>
                </a:effectLst>
              </a:rPr>
              <a:t>NEGATIVE </a:t>
            </a:r>
            <a:br>
              <a:rPr lang="it-IT" sz="5400" b="1" dirty="0">
                <a:solidFill>
                  <a:prstClr val="black"/>
                </a:solidFill>
                <a:effectLst>
                  <a:outerShdw blurRad="38100" dist="38100" dir="2700000" algn="tl">
                    <a:srgbClr val="000000">
                      <a:alpha val="43137"/>
                    </a:srgbClr>
                  </a:outerShdw>
                </a:effectLst>
              </a:rPr>
            </a:br>
            <a:r>
              <a:rPr lang="it-IT" sz="5400" b="1" dirty="0">
                <a:solidFill>
                  <a:prstClr val="black"/>
                </a:solidFill>
                <a:effectLst>
                  <a:outerShdw blurRad="38100" dist="38100" dir="2700000" algn="tl">
                    <a:srgbClr val="000000">
                      <a:alpha val="43137"/>
                    </a:srgbClr>
                  </a:outerShdw>
                </a:effectLst>
              </a:rPr>
              <a:t>ASPECTS</a:t>
            </a:r>
          </a:p>
        </p:txBody>
      </p:sp>
    </p:spTree>
    <p:extLst>
      <p:ext uri="{BB962C8B-B14F-4D97-AF65-F5344CB8AC3E}">
        <p14:creationId xmlns:p14="http://schemas.microsoft.com/office/powerpoint/2010/main" val="30964099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graphicFrame>
        <p:nvGraphicFramePr>
          <p:cNvPr id="2" name="Tabella 1"/>
          <p:cNvGraphicFramePr>
            <a:graphicFrameLocks noGrp="1"/>
          </p:cNvGraphicFramePr>
          <p:nvPr/>
        </p:nvGraphicFramePr>
        <p:xfrm>
          <a:off x="318356" y="692696"/>
          <a:ext cx="2818656" cy="1497013"/>
        </p:xfrm>
        <a:graphic>
          <a:graphicData uri="http://schemas.openxmlformats.org/drawingml/2006/table">
            <a:tbl>
              <a:tblPr/>
              <a:tblGrid>
                <a:gridCol w="2818656">
                  <a:extLst>
                    <a:ext uri="{9D8B030D-6E8A-4147-A177-3AD203B41FA5}">
                      <a16:colId xmlns:a16="http://schemas.microsoft.com/office/drawing/2014/main" val="20000"/>
                    </a:ext>
                  </a:extLst>
                </a:gridCol>
              </a:tblGrid>
              <a:tr h="0">
                <a:tc>
                  <a:txBody>
                    <a:bodyPr/>
                    <a:lstStyle/>
                    <a:p>
                      <a:pPr marL="0" lvl="0" indent="0" algn="ctr">
                        <a:lnSpc>
                          <a:spcPct val="115000"/>
                        </a:lnSpc>
                        <a:spcAft>
                          <a:spcPts val="1000"/>
                        </a:spcAft>
                        <a:buFont typeface="Arial"/>
                        <a:buNone/>
                      </a:pPr>
                      <a:r>
                        <a:rPr lang="en-US" sz="4400" b="1" i="0" cap="all" baseline="0" dirty="0">
                          <a:solidFill>
                            <a:schemeClr val="bg1"/>
                          </a:solidFill>
                          <a:effectLst>
                            <a:outerShdw blurRad="38100" dist="38100" dir="2700000" algn="tl">
                              <a:srgbClr val="000000">
                                <a:alpha val="43137"/>
                              </a:srgbClr>
                            </a:outerShdw>
                          </a:effectLst>
                          <a:latin typeface="+mn-lt"/>
                          <a:ea typeface="Calibri"/>
                          <a:cs typeface="Times New Roman"/>
                        </a:rPr>
                        <a:t>positive aspects</a:t>
                      </a:r>
                      <a:r>
                        <a:rPr lang="en-US" sz="3600" b="1" i="0" cap="all" baseline="0" dirty="0">
                          <a:solidFill>
                            <a:schemeClr val="bg1"/>
                          </a:solidFill>
                          <a:effectLst>
                            <a:outerShdw blurRad="38100" dist="38100" dir="2700000" algn="tl">
                              <a:srgbClr val="000000">
                                <a:alpha val="43137"/>
                              </a:srgbClr>
                            </a:outerShdw>
                          </a:effectLst>
                          <a:latin typeface="+mn-lt"/>
                          <a:ea typeface="Calibri"/>
                          <a:cs typeface="Times New Roman"/>
                        </a:rPr>
                        <a:t> </a:t>
                      </a:r>
                    </a:p>
                  </a:txBody>
                  <a:tcPr marL="90170" marR="90170" marT="0" marB="0">
                    <a:lnL>
                      <a:noFill/>
                    </a:lnL>
                    <a:lnR>
                      <a:noFill/>
                    </a:lnR>
                    <a:lnT>
                      <a:noFill/>
                    </a:lnT>
                    <a:lnB>
                      <a:noFill/>
                    </a:lnB>
                  </a:tcPr>
                </a:tc>
                <a:extLst>
                  <a:ext uri="{0D108BD9-81ED-4DB2-BD59-A6C34878D82A}">
                    <a16:rowId xmlns:a16="http://schemas.microsoft.com/office/drawing/2014/main" val="10000"/>
                  </a:ext>
                </a:extLst>
              </a:tr>
            </a:tbl>
          </a:graphicData>
        </a:graphic>
      </p:graphicFrame>
      <p:sp>
        <p:nvSpPr>
          <p:cNvPr id="5" name="Freccia in su 4"/>
          <p:cNvSpPr/>
          <p:nvPr/>
        </p:nvSpPr>
        <p:spPr>
          <a:xfrm>
            <a:off x="1115616" y="2420219"/>
            <a:ext cx="1224136" cy="818611"/>
          </a:xfrm>
          <a:prstGeom prst="upArrow">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Calibri"/>
              <a:ea typeface="+mn-ea"/>
              <a:cs typeface="+mn-cs"/>
            </a:endParaRPr>
          </a:p>
        </p:txBody>
      </p:sp>
      <p:pic>
        <p:nvPicPr>
          <p:cNvPr id="3" name="Immagine 2">
            <a:extLst>
              <a:ext uri="{FF2B5EF4-FFF2-40B4-BE49-F238E27FC236}">
                <a16:creationId xmlns:a16="http://schemas.microsoft.com/office/drawing/2014/main" id="{44DAC41C-3ED4-436E-AB6B-A6D021EC4FB6}"/>
              </a:ext>
            </a:extLst>
          </p:cNvPr>
          <p:cNvPicPr>
            <a:picLocks noChangeAspect="1"/>
          </p:cNvPicPr>
          <p:nvPr/>
        </p:nvPicPr>
        <p:blipFill>
          <a:blip r:embed="rId3"/>
          <a:stretch>
            <a:fillRect/>
          </a:stretch>
        </p:blipFill>
        <p:spPr>
          <a:xfrm>
            <a:off x="1115616" y="3619170"/>
            <a:ext cx="1286367" cy="818611"/>
          </a:xfrm>
          <a:prstGeom prst="rect">
            <a:avLst/>
          </a:prstGeom>
        </p:spPr>
      </p:pic>
      <p:graphicFrame>
        <p:nvGraphicFramePr>
          <p:cNvPr id="6" name="Tabella 5">
            <a:extLst>
              <a:ext uri="{FF2B5EF4-FFF2-40B4-BE49-F238E27FC236}">
                <a16:creationId xmlns:a16="http://schemas.microsoft.com/office/drawing/2014/main" id="{6416BFE3-602C-404C-8EC6-5CB828E78165}"/>
              </a:ext>
            </a:extLst>
          </p:cNvPr>
          <p:cNvGraphicFramePr>
            <a:graphicFrameLocks noGrp="1"/>
          </p:cNvGraphicFramePr>
          <p:nvPr/>
        </p:nvGraphicFramePr>
        <p:xfrm>
          <a:off x="318356" y="4663542"/>
          <a:ext cx="2818656" cy="1497013"/>
        </p:xfrm>
        <a:graphic>
          <a:graphicData uri="http://schemas.openxmlformats.org/drawingml/2006/table">
            <a:tbl>
              <a:tblPr/>
              <a:tblGrid>
                <a:gridCol w="2818656">
                  <a:extLst>
                    <a:ext uri="{9D8B030D-6E8A-4147-A177-3AD203B41FA5}">
                      <a16:colId xmlns:a16="http://schemas.microsoft.com/office/drawing/2014/main" val="20000"/>
                    </a:ext>
                  </a:extLst>
                </a:gridCol>
              </a:tblGrid>
              <a:tr h="0">
                <a:tc>
                  <a:txBody>
                    <a:bodyPr/>
                    <a:lstStyle/>
                    <a:p>
                      <a:pPr marL="0" lvl="0" indent="0" algn="ctr">
                        <a:lnSpc>
                          <a:spcPct val="115000"/>
                        </a:lnSpc>
                        <a:spcAft>
                          <a:spcPts val="1000"/>
                        </a:spcAft>
                        <a:buFont typeface="Arial"/>
                        <a:buNone/>
                      </a:pPr>
                      <a:r>
                        <a:rPr lang="en-US" sz="4400" b="1" i="0" cap="all" baseline="0" dirty="0" err="1">
                          <a:solidFill>
                            <a:schemeClr val="bg1"/>
                          </a:solidFill>
                          <a:effectLst>
                            <a:outerShdw blurRad="38100" dist="38100" dir="2700000" algn="tl">
                              <a:srgbClr val="000000">
                                <a:alpha val="43137"/>
                              </a:srgbClr>
                            </a:outerShdw>
                          </a:effectLst>
                          <a:latin typeface="+mn-lt"/>
                          <a:ea typeface="Calibri"/>
                          <a:cs typeface="Times New Roman"/>
                        </a:rPr>
                        <a:t>NEGAtive</a:t>
                      </a:r>
                      <a:r>
                        <a:rPr lang="en-US" sz="4400" b="1" i="0" cap="all" baseline="0" dirty="0">
                          <a:solidFill>
                            <a:schemeClr val="bg1"/>
                          </a:solidFill>
                          <a:effectLst>
                            <a:outerShdw blurRad="38100" dist="38100" dir="2700000" algn="tl">
                              <a:srgbClr val="000000">
                                <a:alpha val="43137"/>
                              </a:srgbClr>
                            </a:outerShdw>
                          </a:effectLst>
                          <a:latin typeface="+mn-lt"/>
                          <a:ea typeface="Calibri"/>
                          <a:cs typeface="Times New Roman"/>
                        </a:rPr>
                        <a:t> aspects</a:t>
                      </a:r>
                      <a:r>
                        <a:rPr lang="en-US" sz="3600" b="1" i="0" cap="all" baseline="0" dirty="0">
                          <a:solidFill>
                            <a:schemeClr val="bg1"/>
                          </a:solidFill>
                          <a:effectLst>
                            <a:outerShdw blurRad="38100" dist="38100" dir="2700000" algn="tl">
                              <a:srgbClr val="000000">
                                <a:alpha val="43137"/>
                              </a:srgbClr>
                            </a:outerShdw>
                          </a:effectLst>
                          <a:latin typeface="+mn-lt"/>
                          <a:ea typeface="Calibri"/>
                          <a:cs typeface="Times New Roman"/>
                        </a:rPr>
                        <a:t> </a:t>
                      </a:r>
                    </a:p>
                  </a:txBody>
                  <a:tcPr marL="90170" marR="90170" marT="0" marB="0">
                    <a:lnL>
                      <a:noFill/>
                    </a:lnL>
                    <a:lnR>
                      <a:noFill/>
                    </a:lnR>
                    <a:lnT>
                      <a:noFill/>
                    </a:lnT>
                    <a:lnB>
                      <a:noFill/>
                    </a:lnB>
                  </a:tcPr>
                </a:tc>
                <a:extLst>
                  <a:ext uri="{0D108BD9-81ED-4DB2-BD59-A6C34878D82A}">
                    <a16:rowId xmlns:a16="http://schemas.microsoft.com/office/drawing/2014/main" val="10000"/>
                  </a:ext>
                </a:extLst>
              </a:tr>
            </a:tbl>
          </a:graphicData>
        </a:graphic>
      </p:graphicFrame>
      <p:sp>
        <p:nvSpPr>
          <p:cNvPr id="7" name="Freccia in giù 6">
            <a:extLst>
              <a:ext uri="{FF2B5EF4-FFF2-40B4-BE49-F238E27FC236}">
                <a16:creationId xmlns:a16="http://schemas.microsoft.com/office/drawing/2014/main" id="{CEA62A3D-0868-437B-8D28-ED14C76C8897}"/>
              </a:ext>
            </a:extLst>
          </p:cNvPr>
          <p:cNvSpPr/>
          <p:nvPr/>
        </p:nvSpPr>
        <p:spPr>
          <a:xfrm>
            <a:off x="3621118" y="2281580"/>
            <a:ext cx="322824" cy="657809"/>
          </a:xfrm>
          <a:prstGeom prst="downArrow">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Calibri"/>
              <a:ea typeface="+mn-ea"/>
              <a:cs typeface="+mn-cs"/>
            </a:endParaRPr>
          </a:p>
        </p:txBody>
      </p:sp>
      <p:sp>
        <p:nvSpPr>
          <p:cNvPr id="8" name="Freccia in giù 7">
            <a:extLst>
              <a:ext uri="{FF2B5EF4-FFF2-40B4-BE49-F238E27FC236}">
                <a16:creationId xmlns:a16="http://schemas.microsoft.com/office/drawing/2014/main" id="{BB347909-A955-453E-941A-D17C672AD84A}"/>
              </a:ext>
            </a:extLst>
          </p:cNvPr>
          <p:cNvSpPr/>
          <p:nvPr/>
        </p:nvSpPr>
        <p:spPr>
          <a:xfrm rot="10800000">
            <a:off x="3615240" y="1112297"/>
            <a:ext cx="322824" cy="657809"/>
          </a:xfrm>
          <a:prstGeom prst="downArrow">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Calibri"/>
              <a:ea typeface="+mn-ea"/>
              <a:cs typeface="+mn-cs"/>
            </a:endParaRPr>
          </a:p>
        </p:txBody>
      </p:sp>
      <p:sp>
        <p:nvSpPr>
          <p:cNvPr id="10" name="Freccia in giù 9">
            <a:extLst>
              <a:ext uri="{FF2B5EF4-FFF2-40B4-BE49-F238E27FC236}">
                <a16:creationId xmlns:a16="http://schemas.microsoft.com/office/drawing/2014/main" id="{A6873D55-A204-4D15-8FC0-F6966FA1DA35}"/>
              </a:ext>
            </a:extLst>
          </p:cNvPr>
          <p:cNvSpPr/>
          <p:nvPr/>
        </p:nvSpPr>
        <p:spPr>
          <a:xfrm rot="10800000">
            <a:off x="3622836" y="4531758"/>
            <a:ext cx="322824" cy="657809"/>
          </a:xfrm>
          <a:prstGeom prst="downArrow">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Calibri"/>
              <a:ea typeface="+mn-ea"/>
              <a:cs typeface="+mn-cs"/>
            </a:endParaRPr>
          </a:p>
        </p:txBody>
      </p:sp>
      <p:sp>
        <p:nvSpPr>
          <p:cNvPr id="11" name="Freccia in giù 10">
            <a:extLst>
              <a:ext uri="{FF2B5EF4-FFF2-40B4-BE49-F238E27FC236}">
                <a16:creationId xmlns:a16="http://schemas.microsoft.com/office/drawing/2014/main" id="{7C8843A6-F36D-44DC-943C-E6BF80805494}"/>
              </a:ext>
            </a:extLst>
          </p:cNvPr>
          <p:cNvSpPr/>
          <p:nvPr/>
        </p:nvSpPr>
        <p:spPr>
          <a:xfrm>
            <a:off x="3622836" y="5701041"/>
            <a:ext cx="322824" cy="657809"/>
          </a:xfrm>
          <a:prstGeom prst="downArrow">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Calibri"/>
              <a:ea typeface="+mn-ea"/>
              <a:cs typeface="+mn-cs"/>
            </a:endParaRPr>
          </a:p>
        </p:txBody>
      </p:sp>
      <p:cxnSp>
        <p:nvCxnSpPr>
          <p:cNvPr id="13" name="Connettore diritto 12">
            <a:extLst>
              <a:ext uri="{FF2B5EF4-FFF2-40B4-BE49-F238E27FC236}">
                <a16:creationId xmlns:a16="http://schemas.microsoft.com/office/drawing/2014/main" id="{69FA8F40-15A7-42CB-A5D9-2E6BB1675FBA}"/>
              </a:ext>
            </a:extLst>
          </p:cNvPr>
          <p:cNvCxnSpPr/>
          <p:nvPr/>
        </p:nvCxnSpPr>
        <p:spPr>
          <a:xfrm>
            <a:off x="3999136" y="2069559"/>
            <a:ext cx="4389287" cy="0"/>
          </a:xfrm>
          <a:prstGeom prst="line">
            <a:avLst/>
          </a:prstGeom>
          <a:ln w="762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4" name="Connettore diritto 13">
            <a:extLst>
              <a:ext uri="{FF2B5EF4-FFF2-40B4-BE49-F238E27FC236}">
                <a16:creationId xmlns:a16="http://schemas.microsoft.com/office/drawing/2014/main" id="{0FB0B864-EE0C-4F6B-AD27-11F17F05FD0A}"/>
              </a:ext>
            </a:extLst>
          </p:cNvPr>
          <p:cNvCxnSpPr/>
          <p:nvPr/>
        </p:nvCxnSpPr>
        <p:spPr>
          <a:xfrm>
            <a:off x="3999135" y="5445224"/>
            <a:ext cx="4389287" cy="0"/>
          </a:xfrm>
          <a:prstGeom prst="line">
            <a:avLst/>
          </a:prstGeom>
          <a:ln w="76200">
            <a:solidFill>
              <a:schemeClr val="accent3"/>
            </a:solidFill>
          </a:ln>
        </p:spPr>
        <p:style>
          <a:lnRef idx="1">
            <a:schemeClr val="accent1"/>
          </a:lnRef>
          <a:fillRef idx="0">
            <a:schemeClr val="accent1"/>
          </a:fillRef>
          <a:effectRef idx="0">
            <a:schemeClr val="accent1"/>
          </a:effectRef>
          <a:fontRef idx="minor">
            <a:schemeClr val="tx1"/>
          </a:fontRef>
        </p:style>
      </p:cxnSp>
      <p:sp>
        <p:nvSpPr>
          <p:cNvPr id="9" name="CasellaDiTesto 8"/>
          <p:cNvSpPr txBox="1"/>
          <p:nvPr/>
        </p:nvSpPr>
        <p:spPr>
          <a:xfrm>
            <a:off x="3938064" y="476672"/>
            <a:ext cx="4701606" cy="2862322"/>
          </a:xfrm>
          <a:prstGeom prst="rect">
            <a:avLst/>
          </a:prstGeom>
          <a:noFill/>
        </p:spPr>
        <p:txBody>
          <a:bodyPr wrap="square" rtlCol="0">
            <a:spAutoFit/>
          </a:bodyPr>
          <a:lstStyle/>
          <a:p>
            <a:pPr lvl="0">
              <a:buClr>
                <a:srgbClr val="000000"/>
              </a:buClr>
            </a:pPr>
            <a:r>
              <a:rPr lang="en-US" kern="0" dirty="0">
                <a:solidFill>
                  <a:srgbClr val="000000"/>
                </a:solidFill>
                <a:ea typeface="Calibri"/>
                <a:cs typeface="Calibri"/>
                <a:sym typeface="Calibri"/>
              </a:rPr>
              <a:t>Skype can be a very useful tool when you need to make </a:t>
            </a:r>
            <a:r>
              <a:rPr lang="en-US" b="1" kern="0" dirty="0">
                <a:solidFill>
                  <a:srgbClr val="000000"/>
                </a:solidFill>
                <a:ea typeface="Calibri"/>
                <a:cs typeface="Calibri"/>
                <a:sym typeface="Calibri"/>
              </a:rPr>
              <a:t>long distance </a:t>
            </a:r>
            <a:r>
              <a:rPr lang="en-US" b="1" kern="0" dirty="0">
                <a:solidFill>
                  <a:srgbClr val="000000"/>
                </a:solidFill>
                <a:ea typeface="Calibri"/>
                <a:cs typeface="Calibri"/>
                <a:sym typeface="Calibri"/>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xmlns:lc="http://schemas.openxmlformats.org/drawingml/2006/lockedCanvas" textRoundtripDataId="0"/>
                  </a:ext>
                </a:extLst>
              </a:rPr>
              <a:t>call</a:t>
            </a:r>
            <a:r>
              <a:rPr lang="en-US" b="1" kern="0" dirty="0">
                <a:solidFill>
                  <a:srgbClr val="000000"/>
                </a:solidFill>
                <a:ea typeface="Calibri"/>
                <a:cs typeface="Calibri"/>
                <a:sym typeface="Calibri"/>
              </a:rPr>
              <a:t>s</a:t>
            </a:r>
            <a:r>
              <a:rPr lang="en-US" kern="0" dirty="0">
                <a:solidFill>
                  <a:srgbClr val="000000"/>
                </a:solidFill>
                <a:ea typeface="Calibri"/>
                <a:cs typeface="Calibri"/>
                <a:sym typeface="Calibri"/>
              </a:rPr>
              <a:t>, sinc</a:t>
            </a:r>
            <a:r>
              <a:rPr lang="en-US" kern="0" dirty="0">
                <a:solidFill>
                  <a:srgbClr val="000000"/>
                </a:solidFill>
                <a:ea typeface="Calibri"/>
                <a:cs typeface="Calibri"/>
                <a:sym typeface="Calibri"/>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xmlns:lc="http://schemas.openxmlformats.org/drawingml/2006/lockedCanvas" textRoundtripDataId="1"/>
                  </a:ext>
                </a:extLst>
              </a:rPr>
              <a:t>e i</a:t>
            </a:r>
            <a:r>
              <a:rPr lang="en-US" kern="0" dirty="0">
                <a:solidFill>
                  <a:srgbClr val="000000"/>
                </a:solidFill>
                <a:ea typeface="Calibri"/>
                <a:cs typeface="Calibri"/>
                <a:sym typeface="Calibri"/>
              </a:rPr>
              <a:t>t is free! </a:t>
            </a:r>
            <a:r>
              <a:rPr lang="en-US" kern="0" dirty="0">
                <a:solidFill>
                  <a:srgbClr val="000000"/>
                </a:solidFill>
                <a:ea typeface="Calibri"/>
                <a:cs typeface="Calibri"/>
                <a:sym typeface="Calibri"/>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xmlns:lc="http://schemas.openxmlformats.org/drawingml/2006/lockedCanvas" textRoundtripDataId="2"/>
                  </a:ext>
                </a:extLst>
              </a:rPr>
              <a:t>Through Skype you can make video calls, having the chance to see the </a:t>
            </a:r>
            <a:r>
              <a:rPr lang="en-US" kern="0" dirty="0">
                <a:solidFill>
                  <a:srgbClr val="000000"/>
                </a:solidFill>
                <a:ea typeface="Calibri"/>
                <a:cs typeface="Calibri"/>
                <a:sym typeface="Calibri"/>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xmlns:lc="http://schemas.openxmlformats.org/drawingml/2006/lockedCanvas" textRoundtripDataId="3"/>
                  </a:ext>
                </a:extLst>
              </a:rPr>
              <a:t>people</a:t>
            </a:r>
            <a:r>
              <a:rPr lang="en-US" kern="0" dirty="0">
                <a:solidFill>
                  <a:srgbClr val="000000"/>
                </a:solidFill>
                <a:ea typeface="Calibri"/>
                <a:cs typeface="Calibri"/>
                <a:sym typeface="Calibri"/>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xmlns:lc="http://schemas.openxmlformats.org/drawingml/2006/lockedCanvas" textRoundtripDataId="4"/>
                  </a:ext>
                </a:extLst>
              </a:rPr>
              <a:t> you are talking to, a great way to break distance barriers!</a:t>
            </a:r>
            <a:endParaRPr lang="en-US" kern="0" dirty="0">
              <a:solidFill>
                <a:srgbClr val="000000"/>
              </a:solidFill>
              <a:ea typeface="Calibri"/>
              <a:cs typeface="Calibri"/>
              <a:sym typeface="Calibri"/>
            </a:endParaRPr>
          </a:p>
          <a:p>
            <a:pPr lvl="0">
              <a:buClr>
                <a:srgbClr val="000000"/>
              </a:buClr>
            </a:pPr>
            <a:endParaRPr lang="en-US" kern="0" dirty="0">
              <a:solidFill>
                <a:srgbClr val="000000"/>
              </a:solidFill>
              <a:ea typeface="Calibri"/>
              <a:cs typeface="Calibri"/>
              <a:sym typeface="Calibri"/>
            </a:endParaRPr>
          </a:p>
          <a:p>
            <a:pPr lvl="0">
              <a:buClr>
                <a:srgbClr val="000000"/>
              </a:buClr>
            </a:pPr>
            <a:r>
              <a:rPr lang="en-US" kern="0" dirty="0">
                <a:solidFill>
                  <a:srgbClr val="000000"/>
                </a:solidFill>
                <a:ea typeface="Calibri"/>
                <a:cs typeface="Calibri"/>
                <a:sym typeface="Calibri"/>
              </a:rPr>
              <a:t>Sometimes internet services can work at </a:t>
            </a:r>
            <a:r>
              <a:rPr lang="en-US" b="1" kern="0" dirty="0">
                <a:solidFill>
                  <a:srgbClr val="000000"/>
                </a:solidFill>
                <a:ea typeface="Calibri"/>
                <a:cs typeface="Calibri"/>
                <a:sym typeface="Calibri"/>
              </a:rPr>
              <a:t>different «speed» </a:t>
            </a:r>
            <a:r>
              <a:rPr lang="en-US" kern="0" dirty="0">
                <a:solidFill>
                  <a:srgbClr val="000000"/>
                </a:solidFill>
                <a:ea typeface="Calibri"/>
                <a:cs typeface="Calibri"/>
                <a:sym typeface="Calibri"/>
              </a:rPr>
              <a:t>in two different locations, causing some delays, noises or disconnections: e.g. webcam can slow the speed of the services. </a:t>
            </a:r>
            <a:endParaRPr lang="en-US" kern="0" dirty="0">
              <a:solidFill>
                <a:srgbClr val="000000"/>
              </a:solidFill>
              <a:latin typeface="Arial"/>
              <a:cs typeface="Arial"/>
              <a:sym typeface="Arial"/>
            </a:endParaRPr>
          </a:p>
        </p:txBody>
      </p:sp>
      <p:sp>
        <p:nvSpPr>
          <p:cNvPr id="15" name="CasellaDiTesto 14"/>
          <p:cNvSpPr txBox="1"/>
          <p:nvPr/>
        </p:nvSpPr>
        <p:spPr>
          <a:xfrm>
            <a:off x="3928407" y="3619170"/>
            <a:ext cx="4701606" cy="2585323"/>
          </a:xfrm>
          <a:prstGeom prst="rect">
            <a:avLst/>
          </a:prstGeom>
          <a:noFill/>
        </p:spPr>
        <p:txBody>
          <a:bodyPr wrap="square" rtlCol="0">
            <a:spAutoFit/>
          </a:bodyPr>
          <a:lstStyle/>
          <a:p>
            <a:pPr lvl="0">
              <a:buClr>
                <a:srgbClr val="000000"/>
              </a:buClr>
            </a:pPr>
            <a:r>
              <a:rPr lang="en-US" kern="0" dirty="0">
                <a:solidFill>
                  <a:srgbClr val="000000"/>
                </a:solidFill>
                <a:ea typeface="Calibri"/>
                <a:cs typeface="Calibri"/>
                <a:sym typeface="Calibri"/>
              </a:rPr>
              <a:t>Skype is a useful tool for a working </a:t>
            </a:r>
            <a:r>
              <a:rPr lang="en-US" kern="0" dirty="0" err="1">
                <a:solidFill>
                  <a:srgbClr val="000000"/>
                </a:solidFill>
                <a:ea typeface="Calibri"/>
                <a:cs typeface="Calibri"/>
                <a:sym typeface="Calibri"/>
              </a:rPr>
              <a:t>carers</a:t>
            </a:r>
            <a:r>
              <a:rPr lang="en-US" kern="0" dirty="0">
                <a:solidFill>
                  <a:srgbClr val="000000"/>
                </a:solidFill>
                <a:ea typeface="Calibri"/>
                <a:cs typeface="Calibri"/>
                <a:sym typeface="Calibri"/>
              </a:rPr>
              <a:t>. It is great for sharing progress if you can't be in the same place of your colleagues. In fact, if you need to show them what you're working on, you can share your screen during the call. Also Skype is often used for </a:t>
            </a:r>
            <a:r>
              <a:rPr lang="en-US" b="1" kern="0" dirty="0">
                <a:solidFill>
                  <a:srgbClr val="000000"/>
                </a:solidFill>
                <a:ea typeface="Calibri"/>
                <a:cs typeface="Calibri"/>
                <a:sym typeface="Calibri"/>
              </a:rPr>
              <a:t>job interviews</a:t>
            </a:r>
          </a:p>
          <a:p>
            <a:pPr lvl="0">
              <a:buClr>
                <a:srgbClr val="000000"/>
              </a:buClr>
            </a:pPr>
            <a:endParaRPr lang="en-US" kern="0" dirty="0">
              <a:solidFill>
                <a:srgbClr val="000000"/>
              </a:solidFill>
              <a:ea typeface="Calibri"/>
              <a:cs typeface="Calibri"/>
              <a:sym typeface="Calibri"/>
            </a:endParaRPr>
          </a:p>
          <a:p>
            <a:pPr lvl="0">
              <a:buClr>
                <a:srgbClr val="000000"/>
              </a:buClr>
            </a:pPr>
            <a:r>
              <a:rPr lang="en-US" kern="0" dirty="0">
                <a:solidFill>
                  <a:srgbClr val="000000"/>
                </a:solidFill>
                <a:ea typeface="Calibri"/>
                <a:cs typeface="Calibri"/>
                <a:sym typeface="Calibri"/>
              </a:rPr>
              <a:t>Showing themselves in video could cause </a:t>
            </a:r>
            <a:br>
              <a:rPr lang="en-US" kern="0" dirty="0">
                <a:solidFill>
                  <a:srgbClr val="000000"/>
                </a:solidFill>
                <a:ea typeface="Calibri"/>
                <a:cs typeface="Calibri"/>
                <a:sym typeface="Calibri"/>
              </a:rPr>
            </a:br>
            <a:r>
              <a:rPr lang="en-US" b="1" kern="0" dirty="0">
                <a:solidFill>
                  <a:srgbClr val="000000"/>
                </a:solidFill>
                <a:ea typeface="Calibri"/>
                <a:cs typeface="Calibri"/>
                <a:sym typeface="Calibri"/>
              </a:rPr>
              <a:t>stress and embarrassment</a:t>
            </a:r>
            <a:r>
              <a:rPr lang="en-US" kern="0" dirty="0">
                <a:solidFill>
                  <a:srgbClr val="000000"/>
                </a:solidFill>
                <a:ea typeface="Calibri"/>
                <a:cs typeface="Calibri"/>
                <a:sym typeface="Calibri"/>
              </a:rPr>
              <a:t> to people</a:t>
            </a:r>
            <a:endParaRPr lang="en-US" kern="0" dirty="0">
              <a:solidFill>
                <a:srgbClr val="000000"/>
              </a:solidFill>
              <a:latin typeface="Arial"/>
              <a:cs typeface="Arial"/>
              <a:sym typeface="Arial"/>
            </a:endParaRPr>
          </a:p>
        </p:txBody>
      </p:sp>
    </p:spTree>
    <p:extLst>
      <p:ext uri="{BB962C8B-B14F-4D97-AF65-F5344CB8AC3E}">
        <p14:creationId xmlns:p14="http://schemas.microsoft.com/office/powerpoint/2010/main" val="23969153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graphicFrame>
        <p:nvGraphicFramePr>
          <p:cNvPr id="2" name="Tabella 1"/>
          <p:cNvGraphicFramePr>
            <a:graphicFrameLocks noGrp="1"/>
          </p:cNvGraphicFramePr>
          <p:nvPr/>
        </p:nvGraphicFramePr>
        <p:xfrm>
          <a:off x="318356" y="692696"/>
          <a:ext cx="2818656" cy="1497013"/>
        </p:xfrm>
        <a:graphic>
          <a:graphicData uri="http://schemas.openxmlformats.org/drawingml/2006/table">
            <a:tbl>
              <a:tblPr/>
              <a:tblGrid>
                <a:gridCol w="2818656">
                  <a:extLst>
                    <a:ext uri="{9D8B030D-6E8A-4147-A177-3AD203B41FA5}">
                      <a16:colId xmlns:a16="http://schemas.microsoft.com/office/drawing/2014/main" val="20000"/>
                    </a:ext>
                  </a:extLst>
                </a:gridCol>
              </a:tblGrid>
              <a:tr h="0">
                <a:tc>
                  <a:txBody>
                    <a:bodyPr/>
                    <a:lstStyle/>
                    <a:p>
                      <a:pPr marL="0" lvl="0" indent="0" algn="ctr">
                        <a:lnSpc>
                          <a:spcPct val="115000"/>
                        </a:lnSpc>
                        <a:spcAft>
                          <a:spcPts val="1000"/>
                        </a:spcAft>
                        <a:buFont typeface="Arial"/>
                        <a:buNone/>
                      </a:pPr>
                      <a:r>
                        <a:rPr lang="en-US" sz="4400" b="1" i="0" cap="all" baseline="0" dirty="0">
                          <a:solidFill>
                            <a:schemeClr val="bg1"/>
                          </a:solidFill>
                          <a:effectLst>
                            <a:outerShdw blurRad="38100" dist="38100" dir="2700000" algn="tl">
                              <a:srgbClr val="000000">
                                <a:alpha val="43137"/>
                              </a:srgbClr>
                            </a:outerShdw>
                          </a:effectLst>
                          <a:latin typeface="+mn-lt"/>
                          <a:ea typeface="Calibri"/>
                          <a:cs typeface="Times New Roman"/>
                        </a:rPr>
                        <a:t>positive aspects</a:t>
                      </a:r>
                      <a:r>
                        <a:rPr lang="en-US" sz="3600" b="1" i="0" cap="all" baseline="0" dirty="0">
                          <a:solidFill>
                            <a:schemeClr val="bg1"/>
                          </a:solidFill>
                          <a:effectLst>
                            <a:outerShdw blurRad="38100" dist="38100" dir="2700000" algn="tl">
                              <a:srgbClr val="000000">
                                <a:alpha val="43137"/>
                              </a:srgbClr>
                            </a:outerShdw>
                          </a:effectLst>
                          <a:latin typeface="+mn-lt"/>
                          <a:ea typeface="Calibri"/>
                          <a:cs typeface="Times New Roman"/>
                        </a:rPr>
                        <a:t> </a:t>
                      </a:r>
                    </a:p>
                  </a:txBody>
                  <a:tcPr marL="90170" marR="90170" marT="0" marB="0">
                    <a:lnL>
                      <a:noFill/>
                    </a:lnL>
                    <a:lnR>
                      <a:noFill/>
                    </a:lnR>
                    <a:lnT>
                      <a:noFill/>
                    </a:lnT>
                    <a:lnB>
                      <a:noFill/>
                    </a:lnB>
                  </a:tcPr>
                </a:tc>
                <a:extLst>
                  <a:ext uri="{0D108BD9-81ED-4DB2-BD59-A6C34878D82A}">
                    <a16:rowId xmlns:a16="http://schemas.microsoft.com/office/drawing/2014/main" val="10000"/>
                  </a:ext>
                </a:extLst>
              </a:tr>
            </a:tbl>
          </a:graphicData>
        </a:graphic>
      </p:graphicFrame>
      <p:sp>
        <p:nvSpPr>
          <p:cNvPr id="5" name="Freccia in su 4"/>
          <p:cNvSpPr/>
          <p:nvPr/>
        </p:nvSpPr>
        <p:spPr>
          <a:xfrm>
            <a:off x="1115616" y="2420219"/>
            <a:ext cx="1224136" cy="818611"/>
          </a:xfrm>
          <a:prstGeom prst="upArrow">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Calibri"/>
              <a:ea typeface="+mn-ea"/>
              <a:cs typeface="+mn-cs"/>
            </a:endParaRPr>
          </a:p>
        </p:txBody>
      </p:sp>
      <p:pic>
        <p:nvPicPr>
          <p:cNvPr id="3" name="Immagine 2">
            <a:extLst>
              <a:ext uri="{FF2B5EF4-FFF2-40B4-BE49-F238E27FC236}">
                <a16:creationId xmlns:a16="http://schemas.microsoft.com/office/drawing/2014/main" id="{44DAC41C-3ED4-436E-AB6B-A6D021EC4FB6}"/>
              </a:ext>
            </a:extLst>
          </p:cNvPr>
          <p:cNvPicPr>
            <a:picLocks noChangeAspect="1"/>
          </p:cNvPicPr>
          <p:nvPr/>
        </p:nvPicPr>
        <p:blipFill>
          <a:blip r:embed="rId3"/>
          <a:stretch>
            <a:fillRect/>
          </a:stretch>
        </p:blipFill>
        <p:spPr>
          <a:xfrm>
            <a:off x="1115616" y="3619170"/>
            <a:ext cx="1286367" cy="818611"/>
          </a:xfrm>
          <a:prstGeom prst="rect">
            <a:avLst/>
          </a:prstGeom>
        </p:spPr>
      </p:pic>
      <p:graphicFrame>
        <p:nvGraphicFramePr>
          <p:cNvPr id="6" name="Tabella 5">
            <a:extLst>
              <a:ext uri="{FF2B5EF4-FFF2-40B4-BE49-F238E27FC236}">
                <a16:creationId xmlns:a16="http://schemas.microsoft.com/office/drawing/2014/main" id="{6416BFE3-602C-404C-8EC6-5CB828E78165}"/>
              </a:ext>
            </a:extLst>
          </p:cNvPr>
          <p:cNvGraphicFramePr>
            <a:graphicFrameLocks noGrp="1"/>
          </p:cNvGraphicFramePr>
          <p:nvPr/>
        </p:nvGraphicFramePr>
        <p:xfrm>
          <a:off x="318356" y="4663542"/>
          <a:ext cx="2818656" cy="1497013"/>
        </p:xfrm>
        <a:graphic>
          <a:graphicData uri="http://schemas.openxmlformats.org/drawingml/2006/table">
            <a:tbl>
              <a:tblPr/>
              <a:tblGrid>
                <a:gridCol w="2818656">
                  <a:extLst>
                    <a:ext uri="{9D8B030D-6E8A-4147-A177-3AD203B41FA5}">
                      <a16:colId xmlns:a16="http://schemas.microsoft.com/office/drawing/2014/main" val="20000"/>
                    </a:ext>
                  </a:extLst>
                </a:gridCol>
              </a:tblGrid>
              <a:tr h="0">
                <a:tc>
                  <a:txBody>
                    <a:bodyPr/>
                    <a:lstStyle/>
                    <a:p>
                      <a:pPr marL="0" lvl="0" indent="0" algn="ctr">
                        <a:lnSpc>
                          <a:spcPct val="115000"/>
                        </a:lnSpc>
                        <a:spcAft>
                          <a:spcPts val="1000"/>
                        </a:spcAft>
                        <a:buFont typeface="Arial"/>
                        <a:buNone/>
                      </a:pPr>
                      <a:r>
                        <a:rPr lang="en-US" sz="4400" b="1" i="0" cap="all" baseline="0" dirty="0" err="1">
                          <a:solidFill>
                            <a:schemeClr val="bg1"/>
                          </a:solidFill>
                          <a:effectLst>
                            <a:outerShdw blurRad="38100" dist="38100" dir="2700000" algn="tl">
                              <a:srgbClr val="000000">
                                <a:alpha val="43137"/>
                              </a:srgbClr>
                            </a:outerShdw>
                          </a:effectLst>
                          <a:latin typeface="+mn-lt"/>
                          <a:ea typeface="Calibri"/>
                          <a:cs typeface="Times New Roman"/>
                        </a:rPr>
                        <a:t>NEGAtive</a:t>
                      </a:r>
                      <a:r>
                        <a:rPr lang="en-US" sz="4400" b="1" i="0" cap="all" baseline="0" dirty="0">
                          <a:solidFill>
                            <a:schemeClr val="bg1"/>
                          </a:solidFill>
                          <a:effectLst>
                            <a:outerShdw blurRad="38100" dist="38100" dir="2700000" algn="tl">
                              <a:srgbClr val="000000">
                                <a:alpha val="43137"/>
                              </a:srgbClr>
                            </a:outerShdw>
                          </a:effectLst>
                          <a:latin typeface="+mn-lt"/>
                          <a:ea typeface="Calibri"/>
                          <a:cs typeface="Times New Roman"/>
                        </a:rPr>
                        <a:t> aspects</a:t>
                      </a:r>
                      <a:r>
                        <a:rPr lang="en-US" sz="3600" b="1" i="0" cap="all" baseline="0" dirty="0">
                          <a:solidFill>
                            <a:schemeClr val="bg1"/>
                          </a:solidFill>
                          <a:effectLst>
                            <a:outerShdw blurRad="38100" dist="38100" dir="2700000" algn="tl">
                              <a:srgbClr val="000000">
                                <a:alpha val="43137"/>
                              </a:srgbClr>
                            </a:outerShdw>
                          </a:effectLst>
                          <a:latin typeface="+mn-lt"/>
                          <a:ea typeface="Calibri"/>
                          <a:cs typeface="Times New Roman"/>
                        </a:rPr>
                        <a:t> </a:t>
                      </a:r>
                    </a:p>
                  </a:txBody>
                  <a:tcPr marL="90170" marR="90170" marT="0" marB="0">
                    <a:lnL>
                      <a:noFill/>
                    </a:lnL>
                    <a:lnR>
                      <a:noFill/>
                    </a:lnR>
                    <a:lnT>
                      <a:noFill/>
                    </a:lnT>
                    <a:lnB>
                      <a:noFill/>
                    </a:lnB>
                  </a:tcPr>
                </a:tc>
                <a:extLst>
                  <a:ext uri="{0D108BD9-81ED-4DB2-BD59-A6C34878D82A}">
                    <a16:rowId xmlns:a16="http://schemas.microsoft.com/office/drawing/2014/main" val="10000"/>
                  </a:ext>
                </a:extLst>
              </a:tr>
            </a:tbl>
          </a:graphicData>
        </a:graphic>
      </p:graphicFrame>
      <p:sp>
        <p:nvSpPr>
          <p:cNvPr id="7" name="Freccia in giù 6">
            <a:extLst>
              <a:ext uri="{FF2B5EF4-FFF2-40B4-BE49-F238E27FC236}">
                <a16:creationId xmlns:a16="http://schemas.microsoft.com/office/drawing/2014/main" id="{CEA62A3D-0868-437B-8D28-ED14C76C8897}"/>
              </a:ext>
            </a:extLst>
          </p:cNvPr>
          <p:cNvSpPr/>
          <p:nvPr/>
        </p:nvSpPr>
        <p:spPr>
          <a:xfrm>
            <a:off x="3661955" y="1628800"/>
            <a:ext cx="322824" cy="657809"/>
          </a:xfrm>
          <a:prstGeom prst="downArrow">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Calibri"/>
              <a:ea typeface="+mn-ea"/>
              <a:cs typeface="+mn-cs"/>
            </a:endParaRPr>
          </a:p>
        </p:txBody>
      </p:sp>
      <p:sp>
        <p:nvSpPr>
          <p:cNvPr id="8" name="Freccia in giù 7">
            <a:extLst>
              <a:ext uri="{FF2B5EF4-FFF2-40B4-BE49-F238E27FC236}">
                <a16:creationId xmlns:a16="http://schemas.microsoft.com/office/drawing/2014/main" id="{BB347909-A955-453E-941A-D17C672AD84A}"/>
              </a:ext>
            </a:extLst>
          </p:cNvPr>
          <p:cNvSpPr/>
          <p:nvPr/>
        </p:nvSpPr>
        <p:spPr>
          <a:xfrm rot="10800000">
            <a:off x="3661955" y="610951"/>
            <a:ext cx="322824" cy="657809"/>
          </a:xfrm>
          <a:prstGeom prst="downArrow">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Calibri"/>
              <a:ea typeface="+mn-ea"/>
              <a:cs typeface="+mn-cs"/>
            </a:endParaRPr>
          </a:p>
        </p:txBody>
      </p:sp>
      <p:sp>
        <p:nvSpPr>
          <p:cNvPr id="10" name="Freccia in giù 9">
            <a:extLst>
              <a:ext uri="{FF2B5EF4-FFF2-40B4-BE49-F238E27FC236}">
                <a16:creationId xmlns:a16="http://schemas.microsoft.com/office/drawing/2014/main" id="{A6873D55-A204-4D15-8FC0-F6966FA1DA35}"/>
              </a:ext>
            </a:extLst>
          </p:cNvPr>
          <p:cNvSpPr/>
          <p:nvPr/>
        </p:nvSpPr>
        <p:spPr>
          <a:xfrm rot="10800000">
            <a:off x="3676313" y="3923319"/>
            <a:ext cx="322824" cy="657809"/>
          </a:xfrm>
          <a:prstGeom prst="downArrow">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Calibri"/>
              <a:ea typeface="+mn-ea"/>
              <a:cs typeface="+mn-cs"/>
            </a:endParaRPr>
          </a:p>
        </p:txBody>
      </p:sp>
      <p:sp>
        <p:nvSpPr>
          <p:cNvPr id="11" name="Freccia in giù 10">
            <a:extLst>
              <a:ext uri="{FF2B5EF4-FFF2-40B4-BE49-F238E27FC236}">
                <a16:creationId xmlns:a16="http://schemas.microsoft.com/office/drawing/2014/main" id="{7C8843A6-F36D-44DC-943C-E6BF80805494}"/>
              </a:ext>
            </a:extLst>
          </p:cNvPr>
          <p:cNvSpPr/>
          <p:nvPr/>
        </p:nvSpPr>
        <p:spPr>
          <a:xfrm>
            <a:off x="3676313" y="5147455"/>
            <a:ext cx="322824" cy="657809"/>
          </a:xfrm>
          <a:prstGeom prst="downArrow">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Calibri"/>
              <a:ea typeface="+mn-ea"/>
              <a:cs typeface="+mn-cs"/>
            </a:endParaRPr>
          </a:p>
        </p:txBody>
      </p:sp>
      <p:cxnSp>
        <p:nvCxnSpPr>
          <p:cNvPr id="13" name="Connettore diritto 12">
            <a:extLst>
              <a:ext uri="{FF2B5EF4-FFF2-40B4-BE49-F238E27FC236}">
                <a16:creationId xmlns:a16="http://schemas.microsoft.com/office/drawing/2014/main" id="{69FA8F40-15A7-42CB-A5D9-2E6BB1675FBA}"/>
              </a:ext>
            </a:extLst>
          </p:cNvPr>
          <p:cNvCxnSpPr/>
          <p:nvPr/>
        </p:nvCxnSpPr>
        <p:spPr>
          <a:xfrm>
            <a:off x="4067944" y="1484784"/>
            <a:ext cx="4389287" cy="0"/>
          </a:xfrm>
          <a:prstGeom prst="line">
            <a:avLst/>
          </a:prstGeom>
          <a:ln w="762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4" name="Connettore diritto 13">
            <a:extLst>
              <a:ext uri="{FF2B5EF4-FFF2-40B4-BE49-F238E27FC236}">
                <a16:creationId xmlns:a16="http://schemas.microsoft.com/office/drawing/2014/main" id="{0FB0B864-EE0C-4F6B-AD27-11F17F05FD0A}"/>
              </a:ext>
            </a:extLst>
          </p:cNvPr>
          <p:cNvCxnSpPr/>
          <p:nvPr/>
        </p:nvCxnSpPr>
        <p:spPr>
          <a:xfrm>
            <a:off x="4036741" y="4869160"/>
            <a:ext cx="4389287" cy="0"/>
          </a:xfrm>
          <a:prstGeom prst="line">
            <a:avLst/>
          </a:prstGeom>
          <a:ln w="76200">
            <a:solidFill>
              <a:schemeClr val="accent3"/>
            </a:solidFill>
          </a:ln>
        </p:spPr>
        <p:style>
          <a:lnRef idx="1">
            <a:schemeClr val="accent1"/>
          </a:lnRef>
          <a:fillRef idx="0">
            <a:schemeClr val="accent1"/>
          </a:fillRef>
          <a:effectRef idx="0">
            <a:schemeClr val="accent1"/>
          </a:effectRef>
          <a:fontRef idx="minor">
            <a:schemeClr val="tx1"/>
          </a:fontRef>
        </p:style>
      </p:cxnSp>
      <p:sp>
        <p:nvSpPr>
          <p:cNvPr id="9" name="CasellaDiTesto 8"/>
          <p:cNvSpPr txBox="1"/>
          <p:nvPr/>
        </p:nvSpPr>
        <p:spPr>
          <a:xfrm>
            <a:off x="3999137" y="439084"/>
            <a:ext cx="4464496" cy="2100575"/>
          </a:xfrm>
          <a:prstGeom prst="rect">
            <a:avLst/>
          </a:prstGeom>
          <a:noFill/>
        </p:spPr>
        <p:txBody>
          <a:bodyPr wrap="square" rtlCol="0">
            <a:spAutoFit/>
          </a:bodyPr>
          <a:lstStyle/>
          <a:p>
            <a:r>
              <a:rPr lang="en-GB" sz="2000" dirty="0">
                <a:latin typeface="Calibri Light" panose="020F0302020204030204" pitchFamily="34" charset="0"/>
                <a:cs typeface="Calibri Light" panose="020F0302020204030204" pitchFamily="34" charset="0"/>
              </a:rPr>
              <a:t>Skype allows to talk to more than one person at a time, creating group calls, known as “</a:t>
            </a:r>
            <a:r>
              <a:rPr lang="en-GB" sz="2000" b="1" dirty="0">
                <a:latin typeface="Calibri Light" panose="020F0302020204030204" pitchFamily="34" charset="0"/>
                <a:cs typeface="Calibri Light" panose="020F0302020204030204" pitchFamily="34" charset="0"/>
              </a:rPr>
              <a:t>conference calls</a:t>
            </a:r>
            <a:r>
              <a:rPr lang="en-GB" sz="2000" dirty="0">
                <a:latin typeface="Calibri Light" panose="020F0302020204030204" pitchFamily="34" charset="0"/>
                <a:cs typeface="Calibri Light" panose="020F0302020204030204" pitchFamily="34" charset="0"/>
              </a:rPr>
              <a:t>”</a:t>
            </a:r>
          </a:p>
          <a:p>
            <a:endParaRPr lang="en-GB" sz="1050" dirty="0">
              <a:latin typeface="Calibri Light" panose="020F0302020204030204" pitchFamily="34" charset="0"/>
              <a:cs typeface="Calibri Light" panose="020F0302020204030204" pitchFamily="34" charset="0"/>
            </a:endParaRPr>
          </a:p>
          <a:p>
            <a:r>
              <a:rPr lang="en-GB" sz="2000" dirty="0">
                <a:latin typeface="Calibri Light" panose="020F0302020204030204" pitchFamily="34" charset="0"/>
                <a:cs typeface="Calibri Light" panose="020F0302020204030204" pitchFamily="34" charset="0"/>
              </a:rPr>
              <a:t>Talking to more people at once can be confusing, due to different devices, locations, background noises, etc.</a:t>
            </a:r>
          </a:p>
        </p:txBody>
      </p:sp>
      <p:sp>
        <p:nvSpPr>
          <p:cNvPr id="15" name="CasellaDiTesto 14"/>
          <p:cNvSpPr txBox="1"/>
          <p:nvPr/>
        </p:nvSpPr>
        <p:spPr>
          <a:xfrm>
            <a:off x="4001428" y="2841736"/>
            <a:ext cx="4747036" cy="3447098"/>
          </a:xfrm>
          <a:prstGeom prst="rect">
            <a:avLst/>
          </a:prstGeom>
          <a:noFill/>
        </p:spPr>
        <p:txBody>
          <a:bodyPr wrap="square" rtlCol="0">
            <a:spAutoFit/>
          </a:bodyPr>
          <a:lstStyle/>
          <a:p>
            <a:r>
              <a:rPr lang="en-GB" sz="2000" dirty="0">
                <a:latin typeface="Calibri Light" panose="020F0302020204030204" pitchFamily="34" charset="0"/>
                <a:cs typeface="Calibri Light" panose="020F0302020204030204" pitchFamily="34" charset="0"/>
              </a:rPr>
              <a:t>Through Skype you can only </a:t>
            </a:r>
            <a:r>
              <a:rPr lang="en-GB" sz="2000" b="1" dirty="0">
                <a:latin typeface="Calibri Light" panose="020F0302020204030204" pitchFamily="34" charset="0"/>
                <a:cs typeface="Calibri Light" panose="020F0302020204030204" pitchFamily="34" charset="0"/>
              </a:rPr>
              <a:t>connect with your contacts’ list. </a:t>
            </a:r>
            <a:r>
              <a:rPr lang="en-GB" sz="2000" dirty="0">
                <a:latin typeface="Calibri Light" panose="020F0302020204030204" pitchFamily="34" charset="0"/>
                <a:cs typeface="Calibri Light" panose="020F0302020204030204" pitchFamily="34" charset="0"/>
              </a:rPr>
              <a:t>Before someone can contact you, you have to “accept” their request of contacting you, preventing strangers to bother you. Only after this step you will be able to call them</a:t>
            </a:r>
          </a:p>
          <a:p>
            <a:endParaRPr lang="en-GB" dirty="0">
              <a:latin typeface="Calibri Light" panose="020F0302020204030204" pitchFamily="34" charset="0"/>
              <a:cs typeface="Calibri Light" panose="020F0302020204030204" pitchFamily="34" charset="0"/>
            </a:endParaRPr>
          </a:p>
          <a:p>
            <a:pPr lvl="0">
              <a:buClr>
                <a:srgbClr val="000000"/>
              </a:buClr>
            </a:pPr>
            <a:r>
              <a:rPr lang="en-US" sz="2000" kern="0" dirty="0">
                <a:solidFill>
                  <a:srgbClr val="000000"/>
                </a:solidFill>
                <a:ea typeface="Calibri"/>
                <a:cs typeface="Calibri"/>
                <a:sym typeface="Calibri"/>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xmlns:lc="http://schemas.openxmlformats.org/drawingml/2006/lockedCanvas" textRoundtripDataId="5"/>
                  </a:ext>
                </a:extLst>
              </a:rPr>
              <a:t>Skype is </a:t>
            </a:r>
            <a:r>
              <a:rPr lang="en-US" sz="2000" b="1" kern="0" dirty="0">
                <a:solidFill>
                  <a:srgbClr val="000000"/>
                </a:solidFill>
                <a:ea typeface="Calibri"/>
                <a:cs typeface="Calibri"/>
                <a:sym typeface="Calibri"/>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xmlns:lc="http://schemas.openxmlformats.org/drawingml/2006/lockedCanvas" textRoundtripDataId="6"/>
                  </a:ext>
                </a:extLst>
              </a:rPr>
              <a:t>not a social media </a:t>
            </a:r>
            <a:r>
              <a:rPr lang="en-US" sz="2000" b="1" kern="0" dirty="0">
                <a:solidFill>
                  <a:srgbClr val="000000"/>
                </a:solidFill>
                <a:ea typeface="Calibri"/>
                <a:cs typeface="Calibri"/>
                <a:sym typeface="Calibri"/>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xmlns:lc="http://schemas.openxmlformats.org/drawingml/2006/lockedCanvas" textRoundtripDataId="6"/>
                  </a:ext>
                </a:extLst>
              </a:rPr>
              <a:t>expressly</a:t>
            </a:r>
            <a:r>
              <a:rPr lang="en-US" sz="2000" b="1" kern="0" dirty="0">
                <a:solidFill>
                  <a:srgbClr val="000000"/>
                </a:solidFill>
                <a:ea typeface="Calibri"/>
                <a:cs typeface="Calibri"/>
                <a:sym typeface="Calibri"/>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xmlns:lc="http://schemas.openxmlformats.org/drawingml/2006/lockedCanvas" textRoundtripDataId="6"/>
                  </a:ext>
                </a:extLst>
              </a:rPr>
              <a:t> dedicated to meet and connect with </a:t>
            </a:r>
            <a:br>
              <a:rPr lang="en-US" sz="2000" b="1" kern="0" dirty="0">
                <a:solidFill>
                  <a:srgbClr val="000000"/>
                </a:solidFill>
                <a:ea typeface="Calibri"/>
                <a:cs typeface="Calibri"/>
                <a:sym typeface="Calibri"/>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xmlns:lc="http://schemas.openxmlformats.org/drawingml/2006/lockedCanvas" textRoundtripDataId="6"/>
                  </a:ext>
                </a:extLst>
              </a:rPr>
            </a:br>
            <a:r>
              <a:rPr lang="en-US" sz="2000" b="1" kern="0" dirty="0">
                <a:solidFill>
                  <a:srgbClr val="000000"/>
                </a:solidFill>
                <a:ea typeface="Calibri"/>
                <a:cs typeface="Calibri"/>
                <a:sym typeface="Calibri"/>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xmlns:lc="http://schemas.openxmlformats.org/drawingml/2006/lockedCanvas" textRoundtripDataId="6"/>
                  </a:ext>
                </a:extLst>
              </a:rPr>
              <a:t>new people</a:t>
            </a:r>
            <a:r>
              <a:rPr lang="en-US" sz="2000" kern="0" dirty="0">
                <a:solidFill>
                  <a:srgbClr val="000000"/>
                </a:solidFill>
                <a:ea typeface="Calibri"/>
                <a:cs typeface="Calibri"/>
                <a:sym typeface="Calibri"/>
              </a:rPr>
              <a:t>. If this is your necessity, </a:t>
            </a:r>
            <a:br>
              <a:rPr lang="en-US" sz="2000" kern="0" dirty="0">
                <a:solidFill>
                  <a:srgbClr val="000000"/>
                </a:solidFill>
                <a:ea typeface="Calibri"/>
                <a:cs typeface="Calibri"/>
                <a:sym typeface="Calibri"/>
              </a:rPr>
            </a:br>
            <a:r>
              <a:rPr lang="en-US" sz="2000" kern="0" dirty="0">
                <a:solidFill>
                  <a:srgbClr val="000000"/>
                </a:solidFill>
                <a:ea typeface="Calibri"/>
                <a:cs typeface="Calibri"/>
                <a:sym typeface="Calibri"/>
              </a:rPr>
              <a:t>you need to use another social media </a:t>
            </a:r>
            <a:endParaRPr lang="en-US" sz="1400" kern="0" dirty="0">
              <a:solidFill>
                <a:srgbClr val="000000"/>
              </a:solidFill>
              <a:latin typeface="Arial"/>
              <a:cs typeface="Arial"/>
              <a:sym typeface="Arial"/>
            </a:endParaRPr>
          </a:p>
        </p:txBody>
      </p:sp>
    </p:spTree>
    <p:extLst>
      <p:ext uri="{BB962C8B-B14F-4D97-AF65-F5344CB8AC3E}">
        <p14:creationId xmlns:p14="http://schemas.microsoft.com/office/powerpoint/2010/main" val="10985096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
        <p:cNvGrpSpPr/>
        <p:nvPr/>
      </p:nvGrpSpPr>
      <p:grpSpPr>
        <a:xfrm>
          <a:off x="0" y="0"/>
          <a:ext cx="0" cy="0"/>
          <a:chOff x="0" y="0"/>
          <a:chExt cx="0" cy="0"/>
        </a:xfrm>
      </p:grpSpPr>
      <p:graphicFrame>
        <p:nvGraphicFramePr>
          <p:cNvPr id="2" name="Tabella 1"/>
          <p:cNvGraphicFramePr>
            <a:graphicFrameLocks noGrp="1"/>
          </p:cNvGraphicFramePr>
          <p:nvPr>
            <p:extLst>
              <p:ext uri="{D42A27DB-BD31-4B8C-83A1-F6EECF244321}">
                <p14:modId xmlns:p14="http://schemas.microsoft.com/office/powerpoint/2010/main" val="3769261457"/>
              </p:ext>
            </p:extLst>
          </p:nvPr>
        </p:nvGraphicFramePr>
        <p:xfrm>
          <a:off x="0" y="692696"/>
          <a:ext cx="3419872" cy="2395157"/>
        </p:xfrm>
        <a:graphic>
          <a:graphicData uri="http://schemas.openxmlformats.org/drawingml/2006/table">
            <a:tbl>
              <a:tblPr/>
              <a:tblGrid>
                <a:gridCol w="3419872">
                  <a:extLst>
                    <a:ext uri="{9D8B030D-6E8A-4147-A177-3AD203B41FA5}">
                      <a16:colId xmlns:a16="http://schemas.microsoft.com/office/drawing/2014/main" val="20000"/>
                    </a:ext>
                  </a:extLst>
                </a:gridCol>
              </a:tblGrid>
              <a:tr h="0">
                <a:tc>
                  <a:txBody>
                    <a:bodyPr/>
                    <a:lstStyle/>
                    <a:p>
                      <a:pPr marL="0" lvl="0" indent="0" algn="ctr">
                        <a:lnSpc>
                          <a:spcPct val="115000"/>
                        </a:lnSpc>
                        <a:spcAft>
                          <a:spcPts val="1000"/>
                        </a:spcAft>
                        <a:buFont typeface="Arial"/>
                        <a:buNone/>
                      </a:pPr>
                      <a:r>
                        <a:rPr lang="en-US" sz="4400" b="1" i="0" cap="all" baseline="0" dirty="0">
                          <a:solidFill>
                            <a:schemeClr val="bg1"/>
                          </a:solidFill>
                          <a:effectLst>
                            <a:outerShdw blurRad="38100" dist="38100" dir="2700000" algn="tl">
                              <a:srgbClr val="000000">
                                <a:alpha val="43137"/>
                              </a:srgbClr>
                            </a:outerShdw>
                          </a:effectLst>
                          <a:latin typeface="+mn-lt"/>
                          <a:ea typeface="Calibri"/>
                          <a:cs typeface="Times New Roman"/>
                        </a:rPr>
                        <a:t>SKYPE </a:t>
                      </a:r>
                    </a:p>
                    <a:p>
                      <a:pPr marL="0" lvl="0" indent="0" algn="ctr">
                        <a:lnSpc>
                          <a:spcPct val="115000"/>
                        </a:lnSpc>
                        <a:spcAft>
                          <a:spcPts val="1000"/>
                        </a:spcAft>
                        <a:buFont typeface="Arial"/>
                        <a:buNone/>
                      </a:pPr>
                      <a:r>
                        <a:rPr lang="en-US" sz="4400" b="1" i="0" cap="all" baseline="0" dirty="0">
                          <a:solidFill>
                            <a:schemeClr val="bg1"/>
                          </a:solidFill>
                          <a:effectLst>
                            <a:outerShdw blurRad="38100" dist="38100" dir="2700000" algn="tl">
                              <a:srgbClr val="000000">
                                <a:alpha val="43137"/>
                              </a:srgbClr>
                            </a:outerShdw>
                          </a:effectLst>
                          <a:latin typeface="+mn-lt"/>
                          <a:ea typeface="Calibri"/>
                          <a:cs typeface="Times New Roman"/>
                        </a:rPr>
                        <a:t>&amp; HEALTHCARE</a:t>
                      </a:r>
                      <a:endParaRPr lang="en-US" sz="3600" b="1" i="0" cap="all" baseline="0" dirty="0">
                        <a:solidFill>
                          <a:schemeClr val="bg1"/>
                        </a:solidFill>
                        <a:effectLst>
                          <a:outerShdw blurRad="38100" dist="38100" dir="2700000" algn="tl">
                            <a:srgbClr val="000000">
                              <a:alpha val="43137"/>
                            </a:srgbClr>
                          </a:outerShdw>
                        </a:effectLst>
                        <a:latin typeface="+mn-lt"/>
                        <a:ea typeface="Calibri"/>
                        <a:cs typeface="Times New Roman"/>
                      </a:endParaRPr>
                    </a:p>
                  </a:txBody>
                  <a:tcPr marL="90170" marR="90170" marT="0" marB="0">
                    <a:lnL>
                      <a:noFill/>
                    </a:lnL>
                    <a:lnR>
                      <a:noFill/>
                    </a:lnR>
                    <a:lnT>
                      <a:noFill/>
                    </a:lnT>
                    <a:lnB>
                      <a:noFill/>
                    </a:lnB>
                  </a:tcPr>
                </a:tc>
                <a:extLst>
                  <a:ext uri="{0D108BD9-81ED-4DB2-BD59-A6C34878D82A}">
                    <a16:rowId xmlns:a16="http://schemas.microsoft.com/office/drawing/2014/main" val="10000"/>
                  </a:ext>
                </a:extLst>
              </a:tr>
            </a:tbl>
          </a:graphicData>
        </a:graphic>
      </p:graphicFrame>
      <p:sp>
        <p:nvSpPr>
          <p:cNvPr id="16" name="CasellaDiTesto 15"/>
          <p:cNvSpPr txBox="1"/>
          <p:nvPr/>
        </p:nvSpPr>
        <p:spPr>
          <a:xfrm>
            <a:off x="3851920" y="188640"/>
            <a:ext cx="4968552" cy="5786199"/>
          </a:xfrm>
          <a:prstGeom prst="rect">
            <a:avLst/>
          </a:prstGeom>
          <a:noFill/>
        </p:spPr>
        <p:txBody>
          <a:bodyPr wrap="square" rtlCol="0">
            <a:spAutoFit/>
          </a:bodyPr>
          <a:lstStyle/>
          <a:p>
            <a:pPr algn="ctr"/>
            <a:r>
              <a:rPr lang="en-GB" sz="2400" b="1" dirty="0">
                <a:latin typeface="Calibri Light" panose="020F0302020204030204" pitchFamily="34" charset="0"/>
                <a:cs typeface="Calibri Light" panose="020F0302020204030204" pitchFamily="34" charset="0"/>
              </a:rPr>
              <a:t>TELEMEDICINE</a:t>
            </a:r>
          </a:p>
          <a:p>
            <a:endParaRPr lang="en-GB" sz="1600" b="1" dirty="0">
              <a:latin typeface="Calibri Light" panose="020F0302020204030204" pitchFamily="34" charset="0"/>
              <a:cs typeface="Calibri Light" panose="020F0302020204030204" pitchFamily="34" charset="0"/>
            </a:endParaRPr>
          </a:p>
          <a:p>
            <a:r>
              <a:rPr lang="en-GB" sz="2300" dirty="0">
                <a:latin typeface="Calibri Light" panose="020F0302020204030204" pitchFamily="34" charset="0"/>
                <a:cs typeface="Calibri Light" panose="020F0302020204030204" pitchFamily="34" charset="0"/>
              </a:rPr>
              <a:t>According to the WHO, it means “healing at distance”, and its characteristics are:</a:t>
            </a:r>
          </a:p>
          <a:p>
            <a:pPr marL="342900" indent="-342900">
              <a:buAutoNum type="arabicPeriod"/>
            </a:pPr>
            <a:r>
              <a:rPr lang="en-US" sz="2300" dirty="0">
                <a:latin typeface="Calibri Light" panose="020F0302020204030204" pitchFamily="34" charset="0"/>
                <a:cs typeface="Calibri Light" panose="020F0302020204030204" pitchFamily="34" charset="0"/>
              </a:rPr>
              <a:t>“Its purpose is to provide clinical support.</a:t>
            </a:r>
          </a:p>
          <a:p>
            <a:pPr marL="342900" indent="-342900">
              <a:buAutoNum type="arabicPeriod"/>
            </a:pPr>
            <a:r>
              <a:rPr lang="en-US" sz="2300" dirty="0">
                <a:latin typeface="Calibri Light" panose="020F0302020204030204" pitchFamily="34" charset="0"/>
                <a:cs typeface="Calibri Light" panose="020F0302020204030204" pitchFamily="34" charset="0"/>
              </a:rPr>
              <a:t>It is intended to overcome geographical barriers, connecting users who are not in the same physical location. </a:t>
            </a:r>
          </a:p>
          <a:p>
            <a:pPr marL="342900" indent="-342900">
              <a:buAutoNum type="arabicPeriod"/>
            </a:pPr>
            <a:r>
              <a:rPr lang="en-US" sz="2300" dirty="0">
                <a:latin typeface="Calibri Light" panose="020F0302020204030204" pitchFamily="34" charset="0"/>
                <a:cs typeface="Calibri Light" panose="020F0302020204030204" pitchFamily="34" charset="0"/>
              </a:rPr>
              <a:t>It involves the use of various types of ICT.  </a:t>
            </a:r>
          </a:p>
          <a:p>
            <a:pPr marL="342900" indent="-342900">
              <a:buAutoNum type="arabicPeriod"/>
            </a:pPr>
            <a:r>
              <a:rPr lang="en-US" sz="2300" dirty="0">
                <a:latin typeface="Calibri Light" panose="020F0302020204030204" pitchFamily="34" charset="0"/>
                <a:cs typeface="Calibri Light" panose="020F0302020204030204" pitchFamily="34" charset="0"/>
              </a:rPr>
              <a:t>Its goal is to improve health outcomes</a:t>
            </a:r>
            <a:r>
              <a:rPr lang="en-GB" sz="2300" dirty="0">
                <a:latin typeface="Calibri Light" panose="020F0302020204030204" pitchFamily="34" charset="0"/>
                <a:cs typeface="Calibri Light" panose="020F0302020204030204" pitchFamily="34" charset="0"/>
              </a:rPr>
              <a:t>”</a:t>
            </a:r>
          </a:p>
          <a:p>
            <a:pPr marL="342900" indent="-342900">
              <a:buAutoNum type="arabicPeriod"/>
            </a:pPr>
            <a:endParaRPr lang="en-GB" sz="700" dirty="0">
              <a:latin typeface="Calibri Light" panose="020F0302020204030204" pitchFamily="34" charset="0"/>
              <a:cs typeface="Calibri Light" panose="020F0302020204030204" pitchFamily="34" charset="0"/>
            </a:endParaRPr>
          </a:p>
          <a:p>
            <a:endParaRPr lang="en-GB" sz="800" dirty="0">
              <a:latin typeface="Calibri Light" panose="020F0302020204030204" pitchFamily="34" charset="0"/>
              <a:cs typeface="Calibri Light" panose="020F0302020204030204" pitchFamily="34" charset="0"/>
            </a:endParaRPr>
          </a:p>
          <a:p>
            <a:endParaRPr lang="en-GB" dirty="0">
              <a:latin typeface="Calibri Light" panose="020F0302020204030204" pitchFamily="34" charset="0"/>
              <a:cs typeface="Calibri Light" panose="020F0302020204030204" pitchFamily="34" charset="0"/>
            </a:endParaRPr>
          </a:p>
        </p:txBody>
      </p:sp>
      <p:sp>
        <p:nvSpPr>
          <p:cNvPr id="17" name="Google Shape;121;p7"/>
          <p:cNvSpPr/>
          <p:nvPr/>
        </p:nvSpPr>
        <p:spPr>
          <a:xfrm>
            <a:off x="1187624" y="4221088"/>
            <a:ext cx="1368152" cy="1432234"/>
          </a:xfrm>
          <a:custGeom>
            <a:avLst/>
            <a:gdLst/>
            <a:ahLst/>
            <a:cxnLst/>
            <a:rect l="l" t="t" r="r" b="b"/>
            <a:pathLst>
              <a:path w="5947" h="5929" extrusionOk="0">
                <a:moveTo>
                  <a:pt x="4884" y="1"/>
                </a:moveTo>
                <a:lnTo>
                  <a:pt x="4866" y="20"/>
                </a:lnTo>
                <a:lnTo>
                  <a:pt x="4735" y="150"/>
                </a:lnTo>
                <a:lnTo>
                  <a:pt x="4716" y="187"/>
                </a:lnTo>
                <a:lnTo>
                  <a:pt x="4698" y="225"/>
                </a:lnTo>
                <a:lnTo>
                  <a:pt x="4716" y="262"/>
                </a:lnTo>
                <a:lnTo>
                  <a:pt x="4735" y="281"/>
                </a:lnTo>
                <a:lnTo>
                  <a:pt x="5052" y="616"/>
                </a:lnTo>
                <a:lnTo>
                  <a:pt x="4530" y="1138"/>
                </a:lnTo>
                <a:lnTo>
                  <a:pt x="3878" y="486"/>
                </a:lnTo>
                <a:lnTo>
                  <a:pt x="3673" y="281"/>
                </a:lnTo>
                <a:lnTo>
                  <a:pt x="3654" y="262"/>
                </a:lnTo>
                <a:lnTo>
                  <a:pt x="3579" y="262"/>
                </a:lnTo>
                <a:lnTo>
                  <a:pt x="3542" y="281"/>
                </a:lnTo>
                <a:lnTo>
                  <a:pt x="3151" y="672"/>
                </a:lnTo>
                <a:lnTo>
                  <a:pt x="3132" y="709"/>
                </a:lnTo>
                <a:lnTo>
                  <a:pt x="3132" y="747"/>
                </a:lnTo>
                <a:lnTo>
                  <a:pt x="3132" y="784"/>
                </a:lnTo>
                <a:lnTo>
                  <a:pt x="3151" y="802"/>
                </a:lnTo>
                <a:lnTo>
                  <a:pt x="3356" y="1007"/>
                </a:lnTo>
                <a:lnTo>
                  <a:pt x="4922" y="2592"/>
                </a:lnTo>
                <a:lnTo>
                  <a:pt x="5127" y="2778"/>
                </a:lnTo>
                <a:lnTo>
                  <a:pt x="5145" y="2797"/>
                </a:lnTo>
                <a:lnTo>
                  <a:pt x="5182" y="2816"/>
                </a:lnTo>
                <a:lnTo>
                  <a:pt x="5220" y="2797"/>
                </a:lnTo>
                <a:lnTo>
                  <a:pt x="5257" y="2778"/>
                </a:lnTo>
                <a:lnTo>
                  <a:pt x="5648" y="2387"/>
                </a:lnTo>
                <a:lnTo>
                  <a:pt x="5667" y="2350"/>
                </a:lnTo>
                <a:lnTo>
                  <a:pt x="5667" y="2312"/>
                </a:lnTo>
                <a:lnTo>
                  <a:pt x="5667" y="2294"/>
                </a:lnTo>
                <a:lnTo>
                  <a:pt x="5648" y="2256"/>
                </a:lnTo>
                <a:lnTo>
                  <a:pt x="4791" y="1399"/>
                </a:lnTo>
                <a:lnTo>
                  <a:pt x="5313" y="877"/>
                </a:lnTo>
                <a:lnTo>
                  <a:pt x="5648" y="1213"/>
                </a:lnTo>
                <a:lnTo>
                  <a:pt x="5686" y="1231"/>
                </a:lnTo>
                <a:lnTo>
                  <a:pt x="5742" y="1231"/>
                </a:lnTo>
                <a:lnTo>
                  <a:pt x="5779" y="1213"/>
                </a:lnTo>
                <a:lnTo>
                  <a:pt x="5909" y="1082"/>
                </a:lnTo>
                <a:lnTo>
                  <a:pt x="5928" y="1045"/>
                </a:lnTo>
                <a:lnTo>
                  <a:pt x="5947" y="1007"/>
                </a:lnTo>
                <a:lnTo>
                  <a:pt x="5928" y="970"/>
                </a:lnTo>
                <a:lnTo>
                  <a:pt x="5909" y="933"/>
                </a:lnTo>
                <a:lnTo>
                  <a:pt x="4996" y="20"/>
                </a:lnTo>
                <a:lnTo>
                  <a:pt x="4959" y="1"/>
                </a:lnTo>
                <a:close/>
                <a:moveTo>
                  <a:pt x="3095" y="1268"/>
                </a:moveTo>
                <a:lnTo>
                  <a:pt x="2331" y="2033"/>
                </a:lnTo>
                <a:lnTo>
                  <a:pt x="2983" y="2666"/>
                </a:lnTo>
                <a:lnTo>
                  <a:pt x="3002" y="2704"/>
                </a:lnTo>
                <a:lnTo>
                  <a:pt x="3002" y="2741"/>
                </a:lnTo>
                <a:lnTo>
                  <a:pt x="3002" y="2778"/>
                </a:lnTo>
                <a:lnTo>
                  <a:pt x="2983" y="2797"/>
                </a:lnTo>
                <a:lnTo>
                  <a:pt x="2852" y="2927"/>
                </a:lnTo>
                <a:lnTo>
                  <a:pt x="2815" y="2946"/>
                </a:lnTo>
                <a:lnTo>
                  <a:pt x="2778" y="2965"/>
                </a:lnTo>
                <a:lnTo>
                  <a:pt x="2759" y="2946"/>
                </a:lnTo>
                <a:lnTo>
                  <a:pt x="2722" y="2927"/>
                </a:lnTo>
                <a:lnTo>
                  <a:pt x="2070" y="2294"/>
                </a:lnTo>
                <a:lnTo>
                  <a:pt x="1548" y="2816"/>
                </a:lnTo>
                <a:lnTo>
                  <a:pt x="2200" y="3468"/>
                </a:lnTo>
                <a:lnTo>
                  <a:pt x="2219" y="3487"/>
                </a:lnTo>
                <a:lnTo>
                  <a:pt x="2219" y="3524"/>
                </a:lnTo>
                <a:lnTo>
                  <a:pt x="2219" y="3561"/>
                </a:lnTo>
                <a:lnTo>
                  <a:pt x="2200" y="3598"/>
                </a:lnTo>
                <a:lnTo>
                  <a:pt x="2070" y="3729"/>
                </a:lnTo>
                <a:lnTo>
                  <a:pt x="2032" y="3748"/>
                </a:lnTo>
                <a:lnTo>
                  <a:pt x="1958" y="3748"/>
                </a:lnTo>
                <a:lnTo>
                  <a:pt x="1939" y="3729"/>
                </a:lnTo>
                <a:lnTo>
                  <a:pt x="1287" y="3077"/>
                </a:lnTo>
                <a:lnTo>
                  <a:pt x="988" y="3375"/>
                </a:lnTo>
                <a:lnTo>
                  <a:pt x="914" y="3449"/>
                </a:lnTo>
                <a:lnTo>
                  <a:pt x="858" y="3543"/>
                </a:lnTo>
                <a:lnTo>
                  <a:pt x="802" y="3636"/>
                </a:lnTo>
                <a:lnTo>
                  <a:pt x="765" y="3729"/>
                </a:lnTo>
                <a:lnTo>
                  <a:pt x="728" y="3822"/>
                </a:lnTo>
                <a:lnTo>
                  <a:pt x="709" y="3934"/>
                </a:lnTo>
                <a:lnTo>
                  <a:pt x="709" y="4027"/>
                </a:lnTo>
                <a:lnTo>
                  <a:pt x="709" y="4139"/>
                </a:lnTo>
                <a:lnTo>
                  <a:pt x="802" y="4885"/>
                </a:lnTo>
                <a:lnTo>
                  <a:pt x="19" y="5649"/>
                </a:lnTo>
                <a:lnTo>
                  <a:pt x="1" y="5667"/>
                </a:lnTo>
                <a:lnTo>
                  <a:pt x="1" y="5705"/>
                </a:lnTo>
                <a:lnTo>
                  <a:pt x="1" y="5742"/>
                </a:lnTo>
                <a:lnTo>
                  <a:pt x="19" y="5779"/>
                </a:lnTo>
                <a:lnTo>
                  <a:pt x="150" y="5910"/>
                </a:lnTo>
                <a:lnTo>
                  <a:pt x="187" y="5928"/>
                </a:lnTo>
                <a:lnTo>
                  <a:pt x="262" y="5928"/>
                </a:lnTo>
                <a:lnTo>
                  <a:pt x="280" y="5910"/>
                </a:lnTo>
                <a:lnTo>
                  <a:pt x="1063" y="5146"/>
                </a:lnTo>
                <a:lnTo>
                  <a:pt x="1790" y="5220"/>
                </a:lnTo>
                <a:lnTo>
                  <a:pt x="1995" y="5220"/>
                </a:lnTo>
                <a:lnTo>
                  <a:pt x="2107" y="5201"/>
                </a:lnTo>
                <a:lnTo>
                  <a:pt x="2200" y="5183"/>
                </a:lnTo>
                <a:lnTo>
                  <a:pt x="2293" y="5146"/>
                </a:lnTo>
                <a:lnTo>
                  <a:pt x="2386" y="5090"/>
                </a:lnTo>
                <a:lnTo>
                  <a:pt x="2480" y="5034"/>
                </a:lnTo>
                <a:lnTo>
                  <a:pt x="2554" y="4959"/>
                </a:lnTo>
                <a:lnTo>
                  <a:pt x="4661" y="2853"/>
                </a:lnTo>
                <a:lnTo>
                  <a:pt x="3095" y="1268"/>
                </a:lnTo>
                <a:close/>
              </a:path>
            </a:pathLst>
          </a:custGeom>
          <a:solidFill>
            <a:srgbClr val="92D050"/>
          </a:solidFill>
          <a:ln>
            <a:solidFill>
              <a:schemeClr val="bg1"/>
            </a:solid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endParaRPr>
          </a:p>
        </p:txBody>
      </p:sp>
      <p:sp>
        <p:nvSpPr>
          <p:cNvPr id="3" name="Rettangolo 2">
            <a:extLst>
              <a:ext uri="{FF2B5EF4-FFF2-40B4-BE49-F238E27FC236}">
                <a16:creationId xmlns:a16="http://schemas.microsoft.com/office/drawing/2014/main" id="{A8E6260F-D470-42A9-A8D7-C702A835B8B8}"/>
              </a:ext>
            </a:extLst>
          </p:cNvPr>
          <p:cNvSpPr/>
          <p:nvPr/>
        </p:nvSpPr>
        <p:spPr>
          <a:xfrm>
            <a:off x="400799" y="6524947"/>
            <a:ext cx="2856231" cy="276999"/>
          </a:xfrm>
          <a:prstGeom prst="rect">
            <a:avLst/>
          </a:prstGeom>
        </p:spPr>
        <p:txBody>
          <a:bodyPr wrap="none">
            <a:spAutoFit/>
          </a:bodyPr>
          <a:lstStyle/>
          <a:p>
            <a:r>
              <a:rPr lang="it-IT" sz="1100" dirty="0" err="1"/>
              <a:t>Icon</a:t>
            </a:r>
            <a:r>
              <a:rPr lang="it-IT" sz="1100" dirty="0"/>
              <a:t> </a:t>
            </a:r>
            <a:r>
              <a:rPr lang="it-IT" sz="1200" dirty="0"/>
              <a:t>source</a:t>
            </a:r>
            <a:r>
              <a:rPr lang="it-IT" sz="1100" dirty="0"/>
              <a:t>: </a:t>
            </a:r>
            <a:r>
              <a:rPr lang="it-IT" sz="1100" dirty="0">
                <a:hlinkClick r:id="rId4"/>
              </a:rPr>
              <a:t>https://www.slidescarnival.com/</a:t>
            </a:r>
            <a:r>
              <a:rPr lang="it-IT" sz="1100" dirty="0"/>
              <a:t> </a:t>
            </a:r>
          </a:p>
        </p:txBody>
      </p:sp>
      <p:sp>
        <p:nvSpPr>
          <p:cNvPr id="6" name="Google Shape;308;p8">
            <a:extLst>
              <a:ext uri="{FF2B5EF4-FFF2-40B4-BE49-F238E27FC236}">
                <a16:creationId xmlns:a16="http://schemas.microsoft.com/office/drawing/2014/main" id="{F4CE1C96-2BFF-4770-B1EE-167C404D8B73}"/>
              </a:ext>
            </a:extLst>
          </p:cNvPr>
          <p:cNvSpPr txBox="1"/>
          <p:nvPr/>
        </p:nvSpPr>
        <p:spPr>
          <a:xfrm>
            <a:off x="3560175" y="5559625"/>
            <a:ext cx="2829300" cy="2984100"/>
          </a:xfrm>
          <a:prstGeom prst="rect">
            <a:avLst/>
          </a:prstGeom>
          <a:noFill/>
          <a:ln>
            <a:noFill/>
          </a:ln>
        </p:spPr>
        <p:txBody>
          <a:bodyPr spcFirstLastPara="1" wrap="square" lIns="91425" tIns="91425" rIns="91425" bIns="91425" anchor="t" anchorCtr="0">
            <a:noAutofit/>
          </a:bodyPr>
          <a:lstStyle/>
          <a:p>
            <a:pPr>
              <a:buClr>
                <a:srgbClr val="000000"/>
              </a:buClr>
              <a:buFont typeface="Arial"/>
              <a:buNone/>
            </a:pPr>
            <a:r>
              <a:rPr lang="en-US" sz="1200" kern="0" dirty="0">
                <a:solidFill>
                  <a:srgbClr val="000000"/>
                </a:solidFill>
                <a:ea typeface="Calibri"/>
                <a:cs typeface="Calibri"/>
                <a:sym typeface="Calibri"/>
              </a:rPr>
              <a:t>Source: World Health Organization (2010). Telemedicine: opportunities and developments in Member States: report on the second global survey on eHealth, </a:t>
            </a:r>
            <a:r>
              <a:rPr lang="en-US" sz="1200" kern="0" dirty="0">
                <a:solidFill>
                  <a:srgbClr val="000000"/>
                </a:solidFill>
                <a:ea typeface="Calibri"/>
                <a:cs typeface="Calibri"/>
                <a:sym typeface="Calibri"/>
                <a:hlinkClick r:id="rId5"/>
              </a:rPr>
              <a:t>https://www.who.int/goe/publications/goe_telemedicine_2010.pdf</a:t>
            </a:r>
            <a:r>
              <a:rPr lang="en-US" sz="1200" kern="0" dirty="0">
                <a:solidFill>
                  <a:srgbClr val="000000"/>
                </a:solidFill>
                <a:ea typeface="Calibri"/>
                <a:cs typeface="Calibri"/>
                <a:sym typeface="Calibri"/>
              </a:rPr>
              <a:t> </a:t>
            </a:r>
            <a:endParaRPr sz="1200" kern="0" dirty="0">
              <a:solidFill>
                <a:srgbClr val="000000"/>
              </a:solidFill>
              <a:ea typeface="Calibri"/>
              <a:cs typeface="Calibri"/>
              <a:sym typeface="Calibri"/>
            </a:endParaRPr>
          </a:p>
        </p:txBody>
      </p:sp>
    </p:spTree>
    <p:extLst>
      <p:ext uri="{BB962C8B-B14F-4D97-AF65-F5344CB8AC3E}">
        <p14:creationId xmlns:p14="http://schemas.microsoft.com/office/powerpoint/2010/main" val="34335692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
        <p:cNvGrpSpPr/>
        <p:nvPr/>
      </p:nvGrpSpPr>
      <p:grpSpPr>
        <a:xfrm>
          <a:off x="0" y="0"/>
          <a:ext cx="0" cy="0"/>
          <a:chOff x="0" y="0"/>
          <a:chExt cx="0" cy="0"/>
        </a:xfrm>
      </p:grpSpPr>
      <p:graphicFrame>
        <p:nvGraphicFramePr>
          <p:cNvPr id="2" name="Tabella 1"/>
          <p:cNvGraphicFramePr>
            <a:graphicFrameLocks noGrp="1"/>
          </p:cNvGraphicFramePr>
          <p:nvPr>
            <p:extLst>
              <p:ext uri="{D42A27DB-BD31-4B8C-83A1-F6EECF244321}">
                <p14:modId xmlns:p14="http://schemas.microsoft.com/office/powerpoint/2010/main" val="4095084123"/>
              </p:ext>
            </p:extLst>
          </p:nvPr>
        </p:nvGraphicFramePr>
        <p:xfrm>
          <a:off x="0" y="692696"/>
          <a:ext cx="3419872" cy="2395157"/>
        </p:xfrm>
        <a:graphic>
          <a:graphicData uri="http://schemas.openxmlformats.org/drawingml/2006/table">
            <a:tbl>
              <a:tblPr/>
              <a:tblGrid>
                <a:gridCol w="3419872">
                  <a:extLst>
                    <a:ext uri="{9D8B030D-6E8A-4147-A177-3AD203B41FA5}">
                      <a16:colId xmlns:a16="http://schemas.microsoft.com/office/drawing/2014/main" val="20000"/>
                    </a:ext>
                  </a:extLst>
                </a:gridCol>
              </a:tblGrid>
              <a:tr h="0">
                <a:tc>
                  <a:txBody>
                    <a:bodyPr/>
                    <a:lstStyle/>
                    <a:p>
                      <a:pPr marL="0" lvl="0" indent="0" algn="ctr">
                        <a:lnSpc>
                          <a:spcPct val="115000"/>
                        </a:lnSpc>
                        <a:spcAft>
                          <a:spcPts val="1000"/>
                        </a:spcAft>
                        <a:buFont typeface="Arial"/>
                        <a:buNone/>
                      </a:pPr>
                      <a:r>
                        <a:rPr lang="en-US" sz="4400" b="1" i="0" cap="all" baseline="0" dirty="0">
                          <a:solidFill>
                            <a:schemeClr val="bg1"/>
                          </a:solidFill>
                          <a:effectLst>
                            <a:outerShdw blurRad="38100" dist="38100" dir="2700000" algn="tl">
                              <a:srgbClr val="000000">
                                <a:alpha val="43137"/>
                              </a:srgbClr>
                            </a:outerShdw>
                          </a:effectLst>
                          <a:latin typeface="+mn-lt"/>
                          <a:ea typeface="Calibri"/>
                          <a:cs typeface="Times New Roman"/>
                        </a:rPr>
                        <a:t>SKYPE </a:t>
                      </a:r>
                    </a:p>
                    <a:p>
                      <a:pPr marL="0" lvl="0" indent="0" algn="ctr">
                        <a:lnSpc>
                          <a:spcPct val="115000"/>
                        </a:lnSpc>
                        <a:spcAft>
                          <a:spcPts val="1000"/>
                        </a:spcAft>
                        <a:buFont typeface="Arial"/>
                        <a:buNone/>
                      </a:pPr>
                      <a:r>
                        <a:rPr lang="en-US" sz="4400" b="1" i="0" cap="all" baseline="0" dirty="0">
                          <a:solidFill>
                            <a:schemeClr val="bg1"/>
                          </a:solidFill>
                          <a:effectLst>
                            <a:outerShdw blurRad="38100" dist="38100" dir="2700000" algn="tl">
                              <a:srgbClr val="000000">
                                <a:alpha val="43137"/>
                              </a:srgbClr>
                            </a:outerShdw>
                          </a:effectLst>
                          <a:latin typeface="+mn-lt"/>
                          <a:ea typeface="Calibri"/>
                          <a:cs typeface="Times New Roman"/>
                        </a:rPr>
                        <a:t>&amp; HEALTHCARE</a:t>
                      </a:r>
                      <a:endParaRPr lang="en-US" sz="3600" b="1" i="0" cap="all" baseline="0" dirty="0">
                        <a:solidFill>
                          <a:schemeClr val="bg1"/>
                        </a:solidFill>
                        <a:effectLst>
                          <a:outerShdw blurRad="38100" dist="38100" dir="2700000" algn="tl">
                            <a:srgbClr val="000000">
                              <a:alpha val="43137"/>
                            </a:srgbClr>
                          </a:outerShdw>
                        </a:effectLst>
                        <a:latin typeface="+mn-lt"/>
                        <a:ea typeface="Calibri"/>
                        <a:cs typeface="Times New Roman"/>
                      </a:endParaRPr>
                    </a:p>
                  </a:txBody>
                  <a:tcPr marL="90170" marR="90170" marT="0" marB="0">
                    <a:lnL>
                      <a:noFill/>
                    </a:lnL>
                    <a:lnR>
                      <a:noFill/>
                    </a:lnR>
                    <a:lnT>
                      <a:noFill/>
                    </a:lnT>
                    <a:lnB>
                      <a:noFill/>
                    </a:lnB>
                  </a:tcPr>
                </a:tc>
                <a:extLst>
                  <a:ext uri="{0D108BD9-81ED-4DB2-BD59-A6C34878D82A}">
                    <a16:rowId xmlns:a16="http://schemas.microsoft.com/office/drawing/2014/main" val="10000"/>
                  </a:ext>
                </a:extLst>
              </a:tr>
            </a:tbl>
          </a:graphicData>
        </a:graphic>
      </p:graphicFrame>
      <p:sp>
        <p:nvSpPr>
          <p:cNvPr id="15" name="CasellaDiTesto 14"/>
          <p:cNvSpPr txBox="1"/>
          <p:nvPr/>
        </p:nvSpPr>
        <p:spPr>
          <a:xfrm>
            <a:off x="3873986" y="302475"/>
            <a:ext cx="4747036" cy="5940088"/>
          </a:xfrm>
          <a:prstGeom prst="rect">
            <a:avLst/>
          </a:prstGeom>
          <a:noFill/>
        </p:spPr>
        <p:txBody>
          <a:bodyPr wrap="square" rtlCol="0">
            <a:spAutoFit/>
          </a:bodyPr>
          <a:lstStyle/>
          <a:p>
            <a:r>
              <a:rPr lang="en-GB" sz="2400" dirty="0">
                <a:latin typeface="Calibri Light" panose="020F0302020204030204" pitchFamily="34" charset="0"/>
                <a:cs typeface="Calibri Light" panose="020F0302020204030204" pitchFamily="34" charset="0"/>
              </a:rPr>
              <a:t>Lately, Skype has been used in telemedicine and healthcare to:</a:t>
            </a:r>
          </a:p>
          <a:p>
            <a:endParaRPr lang="en-GB" sz="1600" dirty="0">
              <a:latin typeface="Calibri Light" panose="020F0302020204030204" pitchFamily="34" charset="0"/>
              <a:cs typeface="Calibri Light" panose="020F0302020204030204" pitchFamily="34" charset="0"/>
            </a:endParaRPr>
          </a:p>
          <a:p>
            <a:pPr marL="285750" lvl="0" indent="-285750">
              <a:buClr>
                <a:srgbClr val="000000"/>
              </a:buClr>
              <a:buSzPts val="2400"/>
              <a:buFont typeface="Arial"/>
              <a:buChar char="•"/>
            </a:pPr>
            <a:r>
              <a:rPr lang="en-US" sz="2400" b="1" kern="0" dirty="0">
                <a:solidFill>
                  <a:srgbClr val="000000"/>
                </a:solidFill>
                <a:ea typeface="Calibri"/>
                <a:cs typeface="Calibri"/>
                <a:sym typeface="Calibri"/>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xmlns:lc="http://schemas.openxmlformats.org/drawingml/2006/lockedCanvas" textRoundtripDataId="7"/>
                  </a:ext>
                </a:extLst>
              </a:rPr>
              <a:t>Consulting with patients who cannot travel to a family doctor</a:t>
            </a:r>
            <a:r>
              <a:rPr lang="en-US" sz="2400" kern="0" dirty="0">
                <a:solidFill>
                  <a:srgbClr val="000000"/>
                </a:solidFill>
                <a:ea typeface="Calibri"/>
                <a:cs typeface="Calibri"/>
                <a:sym typeface="Calibri"/>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xmlns:lc="http://schemas.openxmlformats.org/drawingml/2006/lockedCanvas" textRoundtripDataId="8"/>
                  </a:ext>
                </a:extLst>
              </a:rPr>
              <a:t>.  It can be because they cannot leave their house due to their caregiving duties, </a:t>
            </a:r>
            <a:r>
              <a:rPr lang="en-US" sz="2400" kern="0" dirty="0">
                <a:solidFill>
                  <a:srgbClr val="000000"/>
                </a:solidFill>
                <a:ea typeface="Calibri"/>
                <a:cs typeface="Calibri"/>
                <a:sym typeface="Calibri"/>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xmlns:lc="http://schemas.openxmlformats.org/drawingml/2006/lockedCanvas" textRoundtripDataId="9"/>
                  </a:ext>
                </a:extLst>
              </a:rPr>
              <a:t>or because they might live far, in a rural area.</a:t>
            </a:r>
            <a:r>
              <a:rPr lang="en-US" sz="2400" kern="0" dirty="0">
                <a:solidFill>
                  <a:srgbClr val="000000"/>
                </a:solidFill>
                <a:ea typeface="Calibri"/>
                <a:cs typeface="Calibri"/>
                <a:sym typeface="Calibri"/>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xmlns:lc="http://schemas.openxmlformats.org/drawingml/2006/lockedCanvas" textRoundtripDataId="10"/>
                  </a:ext>
                </a:extLst>
              </a:rPr>
              <a:t> Or they might be immobile or cannot travel due to severe weather or other health conditions</a:t>
            </a:r>
            <a:endParaRPr lang="en-US" sz="1400" kern="0" dirty="0">
              <a:solidFill>
                <a:srgbClr val="000000"/>
              </a:solidFill>
              <a:latin typeface="Arial"/>
              <a:cs typeface="Arial"/>
              <a:sym typeface="Arial"/>
            </a:endParaRPr>
          </a:p>
          <a:p>
            <a:endParaRPr lang="en-US" sz="1600" dirty="0">
              <a:latin typeface="Calibri Light" panose="020F0302020204030204" pitchFamily="34" charset="0"/>
              <a:cs typeface="Calibri Light" panose="020F0302020204030204" pitchFamily="34" charset="0"/>
            </a:endParaRPr>
          </a:p>
          <a:p>
            <a:pPr marL="285750" indent="-285750">
              <a:buFont typeface="Arial" panose="020B0604020202020204" pitchFamily="34" charset="0"/>
              <a:buChar char="•"/>
            </a:pPr>
            <a:r>
              <a:rPr lang="en-US" sz="2400" dirty="0">
                <a:latin typeface="Calibri Light" panose="020F0302020204030204" pitchFamily="34" charset="0"/>
                <a:cs typeface="Calibri Light" panose="020F0302020204030204" pitchFamily="34" charset="0"/>
              </a:rPr>
              <a:t>Providing </a:t>
            </a:r>
            <a:r>
              <a:rPr lang="en-US" sz="2400" b="1" dirty="0">
                <a:latin typeface="Calibri Light" panose="020F0302020204030204" pitchFamily="34" charset="0"/>
                <a:cs typeface="Calibri Light" panose="020F0302020204030204" pitchFamily="34" charset="0"/>
              </a:rPr>
              <a:t>first aid video instructions</a:t>
            </a:r>
            <a:r>
              <a:rPr lang="en-US" sz="2400" dirty="0">
                <a:latin typeface="Calibri Light" panose="020F0302020204030204" pitchFamily="34" charset="0"/>
                <a:cs typeface="Calibri Light" panose="020F0302020204030204" pitchFamily="34" charset="0"/>
              </a:rPr>
              <a:t> to injured people</a:t>
            </a:r>
          </a:p>
          <a:p>
            <a:pPr marL="285750" indent="-285750">
              <a:buFont typeface="Arial" panose="020B0604020202020204" pitchFamily="34" charset="0"/>
              <a:buChar char="•"/>
            </a:pPr>
            <a:endParaRPr lang="en-US" dirty="0"/>
          </a:p>
          <a:p>
            <a:endParaRPr lang="en-GB" dirty="0"/>
          </a:p>
        </p:txBody>
      </p:sp>
      <p:sp>
        <p:nvSpPr>
          <p:cNvPr id="7" name="Google Shape;121;p7">
            <a:extLst>
              <a:ext uri="{FF2B5EF4-FFF2-40B4-BE49-F238E27FC236}">
                <a16:creationId xmlns:a16="http://schemas.microsoft.com/office/drawing/2014/main" id="{94A28DAB-D996-49B2-A706-9831195566A9}"/>
              </a:ext>
            </a:extLst>
          </p:cNvPr>
          <p:cNvSpPr/>
          <p:nvPr/>
        </p:nvSpPr>
        <p:spPr>
          <a:xfrm>
            <a:off x="1187624" y="4221088"/>
            <a:ext cx="1368152" cy="1432234"/>
          </a:xfrm>
          <a:custGeom>
            <a:avLst/>
            <a:gdLst/>
            <a:ahLst/>
            <a:cxnLst/>
            <a:rect l="l" t="t" r="r" b="b"/>
            <a:pathLst>
              <a:path w="5947" h="5929" extrusionOk="0">
                <a:moveTo>
                  <a:pt x="4884" y="1"/>
                </a:moveTo>
                <a:lnTo>
                  <a:pt x="4866" y="20"/>
                </a:lnTo>
                <a:lnTo>
                  <a:pt x="4735" y="150"/>
                </a:lnTo>
                <a:lnTo>
                  <a:pt x="4716" y="187"/>
                </a:lnTo>
                <a:lnTo>
                  <a:pt x="4698" y="225"/>
                </a:lnTo>
                <a:lnTo>
                  <a:pt x="4716" y="262"/>
                </a:lnTo>
                <a:lnTo>
                  <a:pt x="4735" y="281"/>
                </a:lnTo>
                <a:lnTo>
                  <a:pt x="5052" y="616"/>
                </a:lnTo>
                <a:lnTo>
                  <a:pt x="4530" y="1138"/>
                </a:lnTo>
                <a:lnTo>
                  <a:pt x="3878" y="486"/>
                </a:lnTo>
                <a:lnTo>
                  <a:pt x="3673" y="281"/>
                </a:lnTo>
                <a:lnTo>
                  <a:pt x="3654" y="262"/>
                </a:lnTo>
                <a:lnTo>
                  <a:pt x="3579" y="262"/>
                </a:lnTo>
                <a:lnTo>
                  <a:pt x="3542" y="281"/>
                </a:lnTo>
                <a:lnTo>
                  <a:pt x="3151" y="672"/>
                </a:lnTo>
                <a:lnTo>
                  <a:pt x="3132" y="709"/>
                </a:lnTo>
                <a:lnTo>
                  <a:pt x="3132" y="747"/>
                </a:lnTo>
                <a:lnTo>
                  <a:pt x="3132" y="784"/>
                </a:lnTo>
                <a:lnTo>
                  <a:pt x="3151" y="802"/>
                </a:lnTo>
                <a:lnTo>
                  <a:pt x="3356" y="1007"/>
                </a:lnTo>
                <a:lnTo>
                  <a:pt x="4922" y="2592"/>
                </a:lnTo>
                <a:lnTo>
                  <a:pt x="5127" y="2778"/>
                </a:lnTo>
                <a:lnTo>
                  <a:pt x="5145" y="2797"/>
                </a:lnTo>
                <a:lnTo>
                  <a:pt x="5182" y="2816"/>
                </a:lnTo>
                <a:lnTo>
                  <a:pt x="5220" y="2797"/>
                </a:lnTo>
                <a:lnTo>
                  <a:pt x="5257" y="2778"/>
                </a:lnTo>
                <a:lnTo>
                  <a:pt x="5648" y="2387"/>
                </a:lnTo>
                <a:lnTo>
                  <a:pt x="5667" y="2350"/>
                </a:lnTo>
                <a:lnTo>
                  <a:pt x="5667" y="2312"/>
                </a:lnTo>
                <a:lnTo>
                  <a:pt x="5667" y="2294"/>
                </a:lnTo>
                <a:lnTo>
                  <a:pt x="5648" y="2256"/>
                </a:lnTo>
                <a:lnTo>
                  <a:pt x="4791" y="1399"/>
                </a:lnTo>
                <a:lnTo>
                  <a:pt x="5313" y="877"/>
                </a:lnTo>
                <a:lnTo>
                  <a:pt x="5648" y="1213"/>
                </a:lnTo>
                <a:lnTo>
                  <a:pt x="5686" y="1231"/>
                </a:lnTo>
                <a:lnTo>
                  <a:pt x="5742" y="1231"/>
                </a:lnTo>
                <a:lnTo>
                  <a:pt x="5779" y="1213"/>
                </a:lnTo>
                <a:lnTo>
                  <a:pt x="5909" y="1082"/>
                </a:lnTo>
                <a:lnTo>
                  <a:pt x="5928" y="1045"/>
                </a:lnTo>
                <a:lnTo>
                  <a:pt x="5947" y="1007"/>
                </a:lnTo>
                <a:lnTo>
                  <a:pt x="5928" y="970"/>
                </a:lnTo>
                <a:lnTo>
                  <a:pt x="5909" y="933"/>
                </a:lnTo>
                <a:lnTo>
                  <a:pt x="4996" y="20"/>
                </a:lnTo>
                <a:lnTo>
                  <a:pt x="4959" y="1"/>
                </a:lnTo>
                <a:close/>
                <a:moveTo>
                  <a:pt x="3095" y="1268"/>
                </a:moveTo>
                <a:lnTo>
                  <a:pt x="2331" y="2033"/>
                </a:lnTo>
                <a:lnTo>
                  <a:pt x="2983" y="2666"/>
                </a:lnTo>
                <a:lnTo>
                  <a:pt x="3002" y="2704"/>
                </a:lnTo>
                <a:lnTo>
                  <a:pt x="3002" y="2741"/>
                </a:lnTo>
                <a:lnTo>
                  <a:pt x="3002" y="2778"/>
                </a:lnTo>
                <a:lnTo>
                  <a:pt x="2983" y="2797"/>
                </a:lnTo>
                <a:lnTo>
                  <a:pt x="2852" y="2927"/>
                </a:lnTo>
                <a:lnTo>
                  <a:pt x="2815" y="2946"/>
                </a:lnTo>
                <a:lnTo>
                  <a:pt x="2778" y="2965"/>
                </a:lnTo>
                <a:lnTo>
                  <a:pt x="2759" y="2946"/>
                </a:lnTo>
                <a:lnTo>
                  <a:pt x="2722" y="2927"/>
                </a:lnTo>
                <a:lnTo>
                  <a:pt x="2070" y="2294"/>
                </a:lnTo>
                <a:lnTo>
                  <a:pt x="1548" y="2816"/>
                </a:lnTo>
                <a:lnTo>
                  <a:pt x="2200" y="3468"/>
                </a:lnTo>
                <a:lnTo>
                  <a:pt x="2219" y="3487"/>
                </a:lnTo>
                <a:lnTo>
                  <a:pt x="2219" y="3524"/>
                </a:lnTo>
                <a:lnTo>
                  <a:pt x="2219" y="3561"/>
                </a:lnTo>
                <a:lnTo>
                  <a:pt x="2200" y="3598"/>
                </a:lnTo>
                <a:lnTo>
                  <a:pt x="2070" y="3729"/>
                </a:lnTo>
                <a:lnTo>
                  <a:pt x="2032" y="3748"/>
                </a:lnTo>
                <a:lnTo>
                  <a:pt x="1958" y="3748"/>
                </a:lnTo>
                <a:lnTo>
                  <a:pt x="1939" y="3729"/>
                </a:lnTo>
                <a:lnTo>
                  <a:pt x="1287" y="3077"/>
                </a:lnTo>
                <a:lnTo>
                  <a:pt x="988" y="3375"/>
                </a:lnTo>
                <a:lnTo>
                  <a:pt x="914" y="3449"/>
                </a:lnTo>
                <a:lnTo>
                  <a:pt x="858" y="3543"/>
                </a:lnTo>
                <a:lnTo>
                  <a:pt x="802" y="3636"/>
                </a:lnTo>
                <a:lnTo>
                  <a:pt x="765" y="3729"/>
                </a:lnTo>
                <a:lnTo>
                  <a:pt x="728" y="3822"/>
                </a:lnTo>
                <a:lnTo>
                  <a:pt x="709" y="3934"/>
                </a:lnTo>
                <a:lnTo>
                  <a:pt x="709" y="4027"/>
                </a:lnTo>
                <a:lnTo>
                  <a:pt x="709" y="4139"/>
                </a:lnTo>
                <a:lnTo>
                  <a:pt x="802" y="4885"/>
                </a:lnTo>
                <a:lnTo>
                  <a:pt x="19" y="5649"/>
                </a:lnTo>
                <a:lnTo>
                  <a:pt x="1" y="5667"/>
                </a:lnTo>
                <a:lnTo>
                  <a:pt x="1" y="5705"/>
                </a:lnTo>
                <a:lnTo>
                  <a:pt x="1" y="5742"/>
                </a:lnTo>
                <a:lnTo>
                  <a:pt x="19" y="5779"/>
                </a:lnTo>
                <a:lnTo>
                  <a:pt x="150" y="5910"/>
                </a:lnTo>
                <a:lnTo>
                  <a:pt x="187" y="5928"/>
                </a:lnTo>
                <a:lnTo>
                  <a:pt x="262" y="5928"/>
                </a:lnTo>
                <a:lnTo>
                  <a:pt x="280" y="5910"/>
                </a:lnTo>
                <a:lnTo>
                  <a:pt x="1063" y="5146"/>
                </a:lnTo>
                <a:lnTo>
                  <a:pt x="1790" y="5220"/>
                </a:lnTo>
                <a:lnTo>
                  <a:pt x="1995" y="5220"/>
                </a:lnTo>
                <a:lnTo>
                  <a:pt x="2107" y="5201"/>
                </a:lnTo>
                <a:lnTo>
                  <a:pt x="2200" y="5183"/>
                </a:lnTo>
                <a:lnTo>
                  <a:pt x="2293" y="5146"/>
                </a:lnTo>
                <a:lnTo>
                  <a:pt x="2386" y="5090"/>
                </a:lnTo>
                <a:lnTo>
                  <a:pt x="2480" y="5034"/>
                </a:lnTo>
                <a:lnTo>
                  <a:pt x="2554" y="4959"/>
                </a:lnTo>
                <a:lnTo>
                  <a:pt x="4661" y="2853"/>
                </a:lnTo>
                <a:lnTo>
                  <a:pt x="3095" y="1268"/>
                </a:lnTo>
                <a:close/>
              </a:path>
            </a:pathLst>
          </a:custGeom>
          <a:solidFill>
            <a:srgbClr val="92D050"/>
          </a:solidFill>
          <a:ln>
            <a:solidFill>
              <a:schemeClr val="bg1"/>
            </a:solid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endParaRPr>
          </a:p>
        </p:txBody>
      </p:sp>
      <p:sp>
        <p:nvSpPr>
          <p:cNvPr id="6" name="Rettangolo 5">
            <a:extLst>
              <a:ext uri="{FF2B5EF4-FFF2-40B4-BE49-F238E27FC236}">
                <a16:creationId xmlns:a16="http://schemas.microsoft.com/office/drawing/2014/main" id="{D781EE01-D4B4-4D7C-84B1-96C1E96D0357}"/>
              </a:ext>
            </a:extLst>
          </p:cNvPr>
          <p:cNvSpPr/>
          <p:nvPr/>
        </p:nvSpPr>
        <p:spPr>
          <a:xfrm>
            <a:off x="400799" y="6524947"/>
            <a:ext cx="3053465" cy="276999"/>
          </a:xfrm>
          <a:prstGeom prst="rect">
            <a:avLst/>
          </a:prstGeom>
        </p:spPr>
        <p:txBody>
          <a:bodyPr wrap="none">
            <a:spAutoFit/>
          </a:bodyPr>
          <a:lstStyle/>
          <a:p>
            <a:r>
              <a:rPr lang="it-IT" sz="1200" dirty="0" err="1"/>
              <a:t>Icon</a:t>
            </a:r>
            <a:r>
              <a:rPr lang="it-IT" sz="1200" dirty="0"/>
              <a:t> source: </a:t>
            </a:r>
            <a:r>
              <a:rPr lang="it-IT" sz="1200" dirty="0">
                <a:hlinkClick r:id="rId4"/>
              </a:rPr>
              <a:t>https://www.slidescarnival.com/</a:t>
            </a:r>
            <a:r>
              <a:rPr lang="it-IT" sz="1200" dirty="0"/>
              <a:t> </a:t>
            </a:r>
          </a:p>
        </p:txBody>
      </p:sp>
      <p:sp>
        <p:nvSpPr>
          <p:cNvPr id="8" name="Google Shape;316;p9">
            <a:extLst>
              <a:ext uri="{FF2B5EF4-FFF2-40B4-BE49-F238E27FC236}">
                <a16:creationId xmlns:a16="http://schemas.microsoft.com/office/drawing/2014/main" id="{2A4773D2-C4E4-4821-A95F-66CF8B6E12E3}"/>
              </a:ext>
            </a:extLst>
          </p:cNvPr>
          <p:cNvSpPr/>
          <p:nvPr/>
        </p:nvSpPr>
        <p:spPr>
          <a:xfrm>
            <a:off x="3563888" y="5662013"/>
            <a:ext cx="2836912" cy="1223371"/>
          </a:xfrm>
          <a:prstGeom prst="rect">
            <a:avLst/>
          </a:prstGeom>
          <a:noFill/>
          <a:ln>
            <a:noFill/>
          </a:ln>
        </p:spPr>
        <p:txBody>
          <a:bodyPr spcFirstLastPara="1" wrap="square" lIns="91425" tIns="45700" rIns="91425" bIns="45700" anchor="t" anchorCtr="0">
            <a:spAutoFit/>
          </a:bodyPr>
          <a:lstStyle/>
          <a:p>
            <a:pPr>
              <a:buClr>
                <a:srgbClr val="000000"/>
              </a:buClr>
              <a:buFont typeface="Arial"/>
              <a:buNone/>
            </a:pPr>
            <a:r>
              <a:rPr lang="en-US" sz="1050" kern="0" dirty="0">
                <a:solidFill>
                  <a:srgbClr val="000000"/>
                </a:solidFill>
                <a:ea typeface="Calibri"/>
                <a:cs typeface="Calibri"/>
                <a:sym typeface="Calibri"/>
              </a:rPr>
              <a:t>Source: Advice Media (2012). The Doctor Will Skype You Now! How Video Chat Services Are Changing Healthcare, </a:t>
            </a:r>
            <a:r>
              <a:rPr lang="en-US" sz="1050" u="sng" kern="0" dirty="0">
                <a:solidFill>
                  <a:srgbClr val="000000"/>
                </a:solidFill>
                <a:ea typeface="Calibri"/>
                <a:cs typeface="Calibri"/>
                <a:sym typeface="Calibri"/>
                <a:hlinkClick r:id="rId5"/>
              </a:rPr>
              <a:t>https://advicemedia.com/blog/epatient</a:t>
            </a:r>
            <a:br>
              <a:rPr lang="en-US" sz="1050" u="sng" kern="0" dirty="0">
                <a:solidFill>
                  <a:srgbClr val="000000"/>
                </a:solidFill>
                <a:ea typeface="Calibri"/>
                <a:cs typeface="Calibri"/>
                <a:sym typeface="Calibri"/>
                <a:hlinkClick r:id="rId6"/>
              </a:rPr>
            </a:br>
            <a:r>
              <a:rPr lang="en-US" sz="1050" u="sng" kern="0" dirty="0">
                <a:solidFill>
                  <a:srgbClr val="000000"/>
                </a:solidFill>
                <a:ea typeface="Calibri"/>
                <a:cs typeface="Calibri"/>
                <a:sym typeface="Calibri"/>
                <a:hlinkClick r:id="rId6"/>
              </a:rPr>
              <a:t>/the-doctor-will-skype-you-now-how-video-chat-services-are-</a:t>
            </a:r>
            <a:br>
              <a:rPr lang="en-US" sz="1050" u="sng" kern="0" dirty="0">
                <a:solidFill>
                  <a:srgbClr val="000000"/>
                </a:solidFill>
                <a:ea typeface="Calibri"/>
                <a:cs typeface="Calibri"/>
                <a:sym typeface="Calibri"/>
                <a:hlinkClick r:id="rId6"/>
              </a:rPr>
            </a:br>
            <a:r>
              <a:rPr lang="en-US" sz="1050" u="sng" kern="0" dirty="0">
                <a:solidFill>
                  <a:srgbClr val="000000"/>
                </a:solidFill>
                <a:ea typeface="Calibri"/>
                <a:cs typeface="Calibri"/>
                <a:sym typeface="Calibri"/>
                <a:hlinkClick r:id="rId6"/>
              </a:rPr>
              <a:t>changing-healthcare/</a:t>
            </a:r>
            <a:endParaRPr sz="1050" kern="0" dirty="0">
              <a:solidFill>
                <a:srgbClr val="000000"/>
              </a:solidFill>
              <a:ea typeface="Calibri"/>
              <a:cs typeface="Calibri"/>
              <a:sym typeface="Calibri"/>
            </a:endParaRPr>
          </a:p>
        </p:txBody>
      </p:sp>
    </p:spTree>
    <p:extLst>
      <p:ext uri="{BB962C8B-B14F-4D97-AF65-F5344CB8AC3E}">
        <p14:creationId xmlns:p14="http://schemas.microsoft.com/office/powerpoint/2010/main" val="408245136"/>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Tema di Offic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747</TotalTime>
  <Words>721</Words>
  <Application>Microsoft Office PowerPoint</Application>
  <PresentationFormat>Presentazione su schermo (4:3)</PresentationFormat>
  <Paragraphs>84</Paragraphs>
  <Slides>12</Slides>
  <Notes>6</Notes>
  <HiddenSlides>0</HiddenSlides>
  <MMClips>0</MMClips>
  <ScaleCrop>false</ScaleCrop>
  <HeadingPairs>
    <vt:vector size="6" baseType="variant">
      <vt:variant>
        <vt:lpstr>Caratteri utilizzati</vt:lpstr>
      </vt:variant>
      <vt:variant>
        <vt:i4>3</vt:i4>
      </vt:variant>
      <vt:variant>
        <vt:lpstr>Tema</vt:lpstr>
      </vt:variant>
      <vt:variant>
        <vt:i4>3</vt:i4>
      </vt:variant>
      <vt:variant>
        <vt:lpstr>Titoli diapositive</vt:lpstr>
      </vt:variant>
      <vt:variant>
        <vt:i4>12</vt:i4>
      </vt:variant>
    </vt:vector>
  </HeadingPairs>
  <TitlesOfParts>
    <vt:vector size="18" baseType="lpstr">
      <vt:lpstr>Arial</vt:lpstr>
      <vt:lpstr>Calibri</vt:lpstr>
      <vt:lpstr>Calibri Light</vt:lpstr>
      <vt:lpstr>Tema di Office</vt:lpstr>
      <vt:lpstr>1_Tema di Office</vt:lpstr>
      <vt:lpstr>2_Tema di Office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RSeneca</dc:creator>
  <cp:lastModifiedBy>Anziani e non solo</cp:lastModifiedBy>
  <cp:revision>71</cp:revision>
  <dcterms:created xsi:type="dcterms:W3CDTF">2019-01-04T16:28:11Z</dcterms:created>
  <dcterms:modified xsi:type="dcterms:W3CDTF">2019-10-14T14:59:44Z</dcterms:modified>
</cp:coreProperties>
</file>